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omments/comment1.xml" ContentType="application/vnd.openxmlformats-officedocument.presentationml.comment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23" r:id="rId1"/>
    <p:sldMasterId id="2147483724" r:id="rId2"/>
    <p:sldMasterId id="2147483725" r:id="rId3"/>
  </p:sldMasterIdLst>
  <p:notesMasterIdLst>
    <p:notesMasterId r:id="rId40"/>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Lst>
  <p:sldSz cx="12192000" cy="6858000"/>
  <p:notesSz cx="6858000" cy="9144000"/>
  <p:embeddedFontLst>
    <p:embeddedFont>
      <p:font typeface="Calibri" panose="020F0502020204030204" pitchFamily="34" charset="0"/>
      <p:regular r:id="rId41"/>
      <p:bold r:id="rId42"/>
      <p:italic r:id="rId43"/>
      <p:boldItalic r:id="rId44"/>
    </p:embeddedFont>
    <p:embeddedFont>
      <p:font typeface="Georgia" panose="02040502050405020303" pitchFamily="18" charset="0"/>
      <p:regular r:id="rId45"/>
      <p:bold r:id="rId46"/>
      <p:italic r:id="rId47"/>
      <p:boldItalic r:id="rId48"/>
    </p:embeddedFont>
    <p:embeddedFont>
      <p:font typeface="Open Sans" panose="020B0606030504020204" pitchFamily="34" charset="0"/>
      <p:regular r:id="rId49"/>
      <p:bold r:id="rId50"/>
      <p:italic r:id="rId51"/>
      <p:boldItalic r:id="rId52"/>
    </p:embeddedFont>
    <p:embeddedFont>
      <p:font typeface="Quattrocento Sans" panose="020B0502050000020003" pitchFamily="34" charset="0"/>
      <p:regular r:id="rId53"/>
      <p:bold r:id="rId54"/>
      <p:italic r:id="rId55"/>
      <p:boldItalic r:id="rId56"/>
    </p:embeddedFont>
    <p:embeddedFont>
      <p:font typeface="Roboto" panose="02000000000000000000" pitchFamily="2" charset="0"/>
      <p:regular r:id="rId57"/>
      <p:bold r:id="rId58"/>
      <p:italic r:id="rId59"/>
      <p:boldItalic r:id="rId60"/>
    </p:embeddedFont>
    <p:embeddedFont>
      <p:font typeface="Roboto Black" panose="02000000000000000000" pitchFamily="2" charset="0"/>
      <p:bold r:id="rId61"/>
      <p:boldItalic r:id="rId62"/>
    </p:embeddedFont>
    <p:embeddedFont>
      <p:font typeface="Roboto Medium" panose="02000000000000000000" pitchFamily="2" charset="0"/>
      <p:regular r:id="rId63"/>
      <p:bold r:id="rId64"/>
      <p:italic r:id="rId65"/>
      <p:boldItalic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Laura Szakmary - M1EG"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9" autoAdjust="0"/>
    <p:restoredTop sz="94636" autoAdjust="0"/>
  </p:normalViewPr>
  <p:slideViewPr>
    <p:cSldViewPr snapToGrid="0">
      <p:cViewPr varScale="1">
        <p:scale>
          <a:sx n="150" d="100"/>
          <a:sy n="150" d="100"/>
        </p:scale>
        <p:origin x="2802" y="120"/>
      </p:cViewPr>
      <p:guideLst/>
    </p:cSldViewPr>
  </p:slideViewPr>
  <p:outlineViewPr>
    <p:cViewPr>
      <p:scale>
        <a:sx n="33" d="100"/>
        <a:sy n="33" d="100"/>
      </p:scale>
      <p:origin x="0" y="-936"/>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font" Target="fonts/font2.fntdata"/><Relationship Id="rId47" Type="http://schemas.openxmlformats.org/officeDocument/2006/relationships/font" Target="fonts/font7.fntdata"/><Relationship Id="rId63" Type="http://schemas.openxmlformats.org/officeDocument/2006/relationships/font" Target="fonts/font23.fntdata"/><Relationship Id="rId68" Type="http://schemas.openxmlformats.org/officeDocument/2006/relationships/presProps" Target="presProps.xml"/><Relationship Id="rId7" Type="http://schemas.openxmlformats.org/officeDocument/2006/relationships/slide" Target="slides/slide4.xml"/><Relationship Id="rId71"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font" Target="fonts/font13.fntdata"/><Relationship Id="rId58" Type="http://schemas.openxmlformats.org/officeDocument/2006/relationships/font" Target="fonts/font18.fntdata"/><Relationship Id="rId66" Type="http://schemas.openxmlformats.org/officeDocument/2006/relationships/font" Target="fonts/font26.fntdata"/><Relationship Id="rId5" Type="http://schemas.openxmlformats.org/officeDocument/2006/relationships/slide" Target="slides/slide2.xml"/><Relationship Id="rId61" Type="http://schemas.openxmlformats.org/officeDocument/2006/relationships/font" Target="fonts/font21.fntdata"/><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font" Target="fonts/font16.fntdata"/><Relationship Id="rId64" Type="http://schemas.openxmlformats.org/officeDocument/2006/relationships/font" Target="fonts/font24.fntdata"/><Relationship Id="rId69"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font" Target="fonts/font11.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font" Target="fonts/font6.fntdata"/><Relationship Id="rId59" Type="http://schemas.openxmlformats.org/officeDocument/2006/relationships/font" Target="fonts/font19.fntdata"/><Relationship Id="rId67" Type="http://schemas.openxmlformats.org/officeDocument/2006/relationships/commentAuthors" Target="commentAuthors.xml"/><Relationship Id="rId20" Type="http://schemas.openxmlformats.org/officeDocument/2006/relationships/slide" Target="slides/slide17.xml"/><Relationship Id="rId41" Type="http://schemas.openxmlformats.org/officeDocument/2006/relationships/font" Target="fonts/font1.fntdata"/><Relationship Id="rId54" Type="http://schemas.openxmlformats.org/officeDocument/2006/relationships/font" Target="fonts/font14.fntdata"/><Relationship Id="rId62" Type="http://schemas.openxmlformats.org/officeDocument/2006/relationships/font" Target="fonts/font22.fntdata"/><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font" Target="fonts/font9.fntdata"/><Relationship Id="rId57" Type="http://schemas.openxmlformats.org/officeDocument/2006/relationships/font" Target="fonts/font17.fntdata"/><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font" Target="fonts/font4.fntdata"/><Relationship Id="rId52" Type="http://schemas.openxmlformats.org/officeDocument/2006/relationships/font" Target="fonts/font12.fntdata"/><Relationship Id="rId60" Type="http://schemas.openxmlformats.org/officeDocument/2006/relationships/font" Target="fonts/font20.fntdata"/><Relationship Id="rId65" Type="http://schemas.openxmlformats.org/officeDocument/2006/relationships/font" Target="fonts/font25.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font" Target="fonts/font10.fntdata"/><Relationship Id="rId55" Type="http://schemas.openxmlformats.org/officeDocument/2006/relationships/font" Target="fonts/font15.fntdata"/></Relationships>
</file>

<file path=ppt/comments/comment1.xml><?xml version="1.0" encoding="utf-8"?>
<p:cmLst xmlns:a="http://schemas.openxmlformats.org/drawingml/2006/main" xmlns:r="http://schemas.openxmlformats.org/officeDocument/2006/relationships" xmlns:p="http://schemas.openxmlformats.org/presentationml/2006/main">
  <p:cm authorId="0" dt="2024-02-01T18:27:04.279" idx="1">
    <p:pos x="3800" y="832"/>
    <p:text>add in text. Collaborative process, looking for ideas, will hold sessions later on the site.</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jp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docs.google.com/spreadsheets/d/1pSGFO7DVVdWv2BhgAWqXU8HvNd2TWjMLSzOOqfCEX3k/edit?usp=sharing"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91" name="Google Shape;69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400"/>
              <a:buFont typeface="Calibri"/>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g2b4bcf1fc85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2" name="Google Shape;802;g2b4bcf1fc85_0_2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03" name="Google Shape;803;g2b4bcf1fc85_0_2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2b4bcf1fc85_0_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2b4bcf1fc85_0_6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14" name="Google Shape;814;g2b4bcf1fc85_0_6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g2b51391d339_3_1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 name="Google Shape;820;g2b51391d339_3_12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21" name="Google Shape;821;g2b51391d339_3_12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g2b4bcf1fc85_0_6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 name="Google Shape;831;g2b4bcf1fc85_0_6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2" name="Google Shape;832;g2b4bcf1fc85_0_6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g2b4bcf1fc85_0_8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300" dirty="0"/>
              <a:t>The key components of a multi-stakeholder forum, according to the Open Government Partnership (OGP) and other sources, typically include: </a:t>
            </a:r>
            <a:br>
              <a:rPr lang="en-US" sz="1300" dirty="0"/>
            </a:br>
            <a:br>
              <a:rPr lang="en-US" sz="1300" dirty="0"/>
            </a:br>
            <a:r>
              <a:rPr lang="en-US" sz="1300" dirty="0"/>
              <a:t>We need to </a:t>
            </a:r>
            <a:r>
              <a:rPr lang="en-US" dirty="0"/>
              <a:t>establish a robust Multi-Stakeholder Forum (MSF) bringing together civil society, federal agencies, academia, and industry especially to craft NAP 6.  The establishment of a MSF is just a collaborative space where diverse perspectives converge to shape and enhance open government practices, ensuring responsiveness to the evolving needs of society.</a:t>
            </a:r>
            <a:br>
              <a:rPr lang="en-US" dirty="0"/>
            </a:br>
            <a:br>
              <a:rPr lang="en-US" dirty="0"/>
            </a:br>
            <a:br>
              <a:rPr lang="en-US" dirty="0"/>
            </a:br>
            <a:r>
              <a:rPr lang="en-US" dirty="0"/>
              <a:t> The collaboration of various stakeholders is essential to harness collective intelligence, foster innovation, and navigate the intricate landscape of open government.</a:t>
            </a:r>
            <a:endParaRPr dirty="0"/>
          </a:p>
          <a:p>
            <a:pPr marL="0" lvl="0" indent="0" algn="l" rtl="0">
              <a:spcBef>
                <a:spcPts val="0"/>
              </a:spcBef>
              <a:spcAft>
                <a:spcPts val="0"/>
              </a:spcAft>
              <a:buNone/>
            </a:pPr>
            <a:endParaRPr sz="1300" dirty="0"/>
          </a:p>
          <a:p>
            <a:pPr marL="0" lvl="0" indent="0" algn="l" rtl="0">
              <a:spcBef>
                <a:spcPts val="0"/>
              </a:spcBef>
              <a:spcAft>
                <a:spcPts val="0"/>
              </a:spcAft>
              <a:buNone/>
            </a:pPr>
            <a:endParaRPr sz="1300" dirty="0"/>
          </a:p>
          <a:p>
            <a:pPr marL="0" lvl="0" indent="0" algn="l" rtl="0">
              <a:spcBef>
                <a:spcPts val="0"/>
              </a:spcBef>
              <a:spcAft>
                <a:spcPts val="0"/>
              </a:spcAft>
              <a:buNone/>
            </a:pPr>
            <a:r>
              <a:rPr lang="en-US" sz="1300" dirty="0"/>
              <a:t>1. **Diverse Stakeholders**: Multi-stakeholder forums are</a:t>
            </a:r>
            <a:r>
              <a:rPr lang="en-US" sz="1300" b="1" dirty="0"/>
              <a:t> inclusive and involve a wide range of participants</a:t>
            </a:r>
            <a:r>
              <a:rPr lang="en-US" sz="1300" dirty="0"/>
              <a:t>, including government officials, civil society organizations, businesses, academia, and citizens. The diversity of participants ensures a broad perspective and expertise. </a:t>
            </a:r>
            <a:endParaRPr sz="1300" dirty="0"/>
          </a:p>
          <a:p>
            <a:pPr marL="0" lvl="0" indent="0" algn="l" rtl="0">
              <a:spcBef>
                <a:spcPts val="0"/>
              </a:spcBef>
              <a:spcAft>
                <a:spcPts val="0"/>
              </a:spcAft>
              <a:buNone/>
            </a:pPr>
            <a:r>
              <a:rPr lang="en-US" sz="1300" dirty="0"/>
              <a:t>2. **Transparency**: Transparency is a fundamental principle. </a:t>
            </a:r>
            <a:r>
              <a:rPr lang="en-US" sz="1300" b="1" dirty="0"/>
              <a:t>Discussions, decisions, and actions taken within the forum should be open and accessible to the public.</a:t>
            </a:r>
            <a:r>
              <a:rPr lang="en-US" sz="1300" dirty="0"/>
              <a:t> This transparency builds trust and accountability. </a:t>
            </a:r>
            <a:endParaRPr sz="1300" dirty="0"/>
          </a:p>
          <a:p>
            <a:pPr marL="0" lvl="0" indent="0" algn="l" rtl="0">
              <a:spcBef>
                <a:spcPts val="0"/>
              </a:spcBef>
              <a:spcAft>
                <a:spcPts val="0"/>
              </a:spcAft>
              <a:buNone/>
            </a:pPr>
            <a:r>
              <a:rPr lang="en-US" sz="1300" dirty="0"/>
              <a:t>3. **Collaboration and Dialogue**: The forum serves as a platform for open and constructive dialogue between different stakeholders. Collaborative decision-making is key to finding common ground and achieving meaningful outcomes. </a:t>
            </a:r>
            <a:endParaRPr sz="1300" dirty="0"/>
          </a:p>
          <a:p>
            <a:pPr marL="0" lvl="0" indent="0" algn="l" rtl="0">
              <a:spcBef>
                <a:spcPts val="0"/>
              </a:spcBef>
              <a:spcAft>
                <a:spcPts val="0"/>
              </a:spcAft>
              <a:buNone/>
            </a:pPr>
            <a:r>
              <a:rPr lang="en-US" sz="1300" dirty="0"/>
              <a:t>4. **Co-creation**: Participants </a:t>
            </a:r>
            <a:r>
              <a:rPr lang="en-US" sz="1300" b="1" dirty="0"/>
              <a:t>work together to create and implement policies, initiatives, or reforms.</a:t>
            </a:r>
            <a:r>
              <a:rPr lang="en-US" sz="1300" dirty="0"/>
              <a:t> This collaborative approach allows for shared ownership of outcomes. </a:t>
            </a:r>
            <a:endParaRPr sz="1300" dirty="0"/>
          </a:p>
          <a:p>
            <a:pPr marL="0" lvl="0" indent="0" algn="l" rtl="0">
              <a:spcBef>
                <a:spcPts val="0"/>
              </a:spcBef>
              <a:spcAft>
                <a:spcPts val="0"/>
              </a:spcAft>
              <a:buNone/>
            </a:pPr>
            <a:r>
              <a:rPr lang="en-US" sz="1300" dirty="0"/>
              <a:t>5. **Consultation and Feedback**: The forum should regularly seek input and feedback from stakeholders, ensuring that their perspectives and concerns are taken into account during the policy-making process. </a:t>
            </a:r>
            <a:endParaRPr sz="1300" dirty="0"/>
          </a:p>
          <a:p>
            <a:pPr marL="0" lvl="0" indent="0" algn="l" rtl="0">
              <a:spcBef>
                <a:spcPts val="0"/>
              </a:spcBef>
              <a:spcAft>
                <a:spcPts val="0"/>
              </a:spcAft>
              <a:buNone/>
            </a:pPr>
            <a:r>
              <a:rPr lang="en-US" sz="1300" dirty="0"/>
              <a:t>6. **Accountability**:</a:t>
            </a:r>
            <a:r>
              <a:rPr lang="en-US" sz="1300" b="1" dirty="0"/>
              <a:t> Mechanisms for tracking progress and holding stakeholders accountable for their commitments are essential</a:t>
            </a:r>
            <a:r>
              <a:rPr lang="en-US" sz="1300" dirty="0"/>
              <a:t>. These mechanisms can include reporting, evaluations, and independent reviews. </a:t>
            </a:r>
            <a:endParaRPr sz="1300" dirty="0"/>
          </a:p>
          <a:p>
            <a:pPr marL="0" lvl="0" indent="0" algn="l" rtl="0">
              <a:spcBef>
                <a:spcPts val="0"/>
              </a:spcBef>
              <a:spcAft>
                <a:spcPts val="0"/>
              </a:spcAft>
              <a:buNone/>
            </a:pPr>
            <a:r>
              <a:rPr lang="en-US" sz="1300" dirty="0"/>
              <a:t>7. **Commitments and Action Plans**: Multi-stakeholder forums often</a:t>
            </a:r>
            <a:r>
              <a:rPr lang="en-US" sz="1300" b="1" dirty="0"/>
              <a:t> result in the development of action plans with specific commitments.</a:t>
            </a:r>
            <a:r>
              <a:rPr lang="en-US" sz="1300" dirty="0"/>
              <a:t> These commitments outline the steps each stakeholder will take to advance open government goals. </a:t>
            </a:r>
            <a:endParaRPr sz="1300" dirty="0"/>
          </a:p>
          <a:p>
            <a:pPr marL="0" lvl="0" indent="0" algn="l" rtl="0">
              <a:spcBef>
                <a:spcPts val="0"/>
              </a:spcBef>
              <a:spcAft>
                <a:spcPts val="0"/>
              </a:spcAft>
              <a:buNone/>
            </a:pPr>
            <a:r>
              <a:rPr lang="en-US" sz="1300" dirty="0"/>
              <a:t>8. **Inclusivity and Equity**: Ensuring that traditionally </a:t>
            </a:r>
            <a:r>
              <a:rPr lang="en-US" sz="1300" b="1" dirty="0"/>
              <a:t>marginalized groups and communities are included is crucial. Efforts should be made to address disparities and promote equity in policy development and implementation. </a:t>
            </a:r>
            <a:endParaRPr sz="1300" b="1" dirty="0"/>
          </a:p>
          <a:p>
            <a:pPr marL="0" lvl="0" indent="0" algn="l" rtl="0">
              <a:spcBef>
                <a:spcPts val="0"/>
              </a:spcBef>
              <a:spcAft>
                <a:spcPts val="0"/>
              </a:spcAft>
              <a:buNone/>
            </a:pPr>
            <a:r>
              <a:rPr lang="en-US" sz="1300" dirty="0"/>
              <a:t>9. **Adaptability**: The forum should be adaptable to changing circumstances and emerging challenges. Flexibility allows it to remain relevant and effective over time. </a:t>
            </a:r>
            <a:endParaRPr sz="1300" dirty="0"/>
          </a:p>
          <a:p>
            <a:pPr marL="0" lvl="0" indent="0" algn="l" rtl="0">
              <a:spcBef>
                <a:spcPts val="0"/>
              </a:spcBef>
              <a:spcAft>
                <a:spcPts val="0"/>
              </a:spcAft>
              <a:buNone/>
            </a:pPr>
            <a:r>
              <a:rPr lang="en-US" sz="1300" dirty="0"/>
              <a:t>10. **National Ownership**: The forum should </a:t>
            </a:r>
            <a:r>
              <a:rPr lang="en-US" sz="1300" b="1" dirty="0"/>
              <a:t>reflect the specific needs and priorities of the country it serves</a:t>
            </a:r>
            <a:r>
              <a:rPr lang="en-US" sz="1300" dirty="0"/>
              <a:t>. It should be a nationally driven process with local ownership. </a:t>
            </a:r>
            <a:endParaRPr sz="1300" dirty="0"/>
          </a:p>
          <a:p>
            <a:pPr marL="0" lvl="0" indent="0" algn="l" rtl="0">
              <a:spcBef>
                <a:spcPts val="0"/>
              </a:spcBef>
              <a:spcAft>
                <a:spcPts val="0"/>
              </a:spcAft>
              <a:buNone/>
            </a:pPr>
            <a:r>
              <a:rPr lang="en-US" sz="1300" dirty="0"/>
              <a:t>11. **Peer Learning and Exchange**: Multi-stakeholder forums can benefit from sharing experiences and best practices with other countries or regions facing similar challenges. Peer learning enhances the effectiveness of open government initiatives. </a:t>
            </a:r>
            <a:endParaRPr sz="1300" dirty="0"/>
          </a:p>
          <a:p>
            <a:pPr marL="0" lvl="0" indent="0" algn="l" rtl="0">
              <a:spcBef>
                <a:spcPts val="0"/>
              </a:spcBef>
              <a:spcAft>
                <a:spcPts val="0"/>
              </a:spcAft>
              <a:buNone/>
            </a:pPr>
            <a:endParaRPr sz="1300" dirty="0"/>
          </a:p>
          <a:p>
            <a:pPr marL="0" lvl="0" indent="0" algn="l" rtl="0">
              <a:spcBef>
                <a:spcPts val="0"/>
              </a:spcBef>
              <a:spcAft>
                <a:spcPts val="0"/>
              </a:spcAft>
              <a:buNone/>
            </a:pPr>
            <a:r>
              <a:rPr lang="en-US" sz="1300" dirty="0"/>
              <a:t>These components are essential for the success of multi-stakeholder forums, as they foster collaboration, transparency, and the development of policies and practices that promote open government and civic participation. It's important to note that the specific structure and functioning of such forums can vary from one country to another based on their unique context and needs.</a:t>
            </a:r>
            <a:endParaRPr sz="1300" dirty="0"/>
          </a:p>
        </p:txBody>
      </p:sp>
      <p:sp>
        <p:nvSpPr>
          <p:cNvPr id="838" name="Google Shape;838;g2b4bcf1fc85_0_89: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3"/>
        <p:cNvGrpSpPr/>
        <p:nvPr/>
      </p:nvGrpSpPr>
      <p:grpSpPr>
        <a:xfrm>
          <a:off x="0" y="0"/>
          <a:ext cx="0" cy="0"/>
          <a:chOff x="0" y="0"/>
          <a:chExt cx="0" cy="0"/>
        </a:xfrm>
      </p:grpSpPr>
      <p:sp>
        <p:nvSpPr>
          <p:cNvPr id="924" name="Google Shape;924;g2a28d65dddb_7_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5" name="Google Shape;925;g2a28d65dddb_7_3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6" name="Google Shape;926;g2a28d65dddb_7_3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2"/>
        <p:cNvGrpSpPr/>
        <p:nvPr/>
      </p:nvGrpSpPr>
      <p:grpSpPr>
        <a:xfrm>
          <a:off x="0" y="0"/>
          <a:ext cx="0" cy="0"/>
          <a:chOff x="0" y="0"/>
          <a:chExt cx="0" cy="0"/>
        </a:xfrm>
      </p:grpSpPr>
      <p:sp>
        <p:nvSpPr>
          <p:cNvPr id="963" name="Google Shape;963;g2a28d65dddb_7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4" name="Google Shape;964;g2a28d65dddb_7_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65" name="Google Shape;965;g2a28d65dddb_7_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0"/>
        <p:cNvGrpSpPr/>
        <p:nvPr/>
      </p:nvGrpSpPr>
      <p:grpSpPr>
        <a:xfrm>
          <a:off x="0" y="0"/>
          <a:ext cx="0" cy="0"/>
          <a:chOff x="0" y="0"/>
          <a:chExt cx="0" cy="0"/>
        </a:xfrm>
      </p:grpSpPr>
      <p:sp>
        <p:nvSpPr>
          <p:cNvPr id="971" name="Google Shape;971;g2b4bcf1fc85_0_4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2" name="Google Shape;972;g2b4bcf1fc85_0_45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73" name="Google Shape;973;g2b4bcf1fc85_0_45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
        <p:cNvGrpSpPr/>
        <p:nvPr/>
      </p:nvGrpSpPr>
      <p:grpSpPr>
        <a:xfrm>
          <a:off x="0" y="0"/>
          <a:ext cx="0" cy="0"/>
          <a:chOff x="0" y="0"/>
          <a:chExt cx="0" cy="0"/>
        </a:xfrm>
      </p:grpSpPr>
      <p:sp>
        <p:nvSpPr>
          <p:cNvPr id="980" name="Google Shape;980;g2b4bcf1fc85_0_4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 name="Google Shape;981;g2b4bcf1fc85_0_44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2" name="Google Shape;982;g2b4bcf1fc85_0_44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9"/>
        <p:cNvGrpSpPr/>
        <p:nvPr/>
      </p:nvGrpSpPr>
      <p:grpSpPr>
        <a:xfrm>
          <a:off x="0" y="0"/>
          <a:ext cx="0" cy="0"/>
          <a:chOff x="0" y="0"/>
          <a:chExt cx="0" cy="0"/>
        </a:xfrm>
      </p:grpSpPr>
      <p:sp>
        <p:nvSpPr>
          <p:cNvPr id="990" name="Google Shape;990;g2b4bcf1fc85_0_78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1" name="Google Shape;991;g2b4bcf1fc85_0_78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The current site will continue to be updated until the new site is launched</a:t>
            </a:r>
            <a:endParaRPr/>
          </a:p>
          <a:p>
            <a:pPr marL="0" lvl="0" indent="0" algn="l" rtl="0">
              <a:spcBef>
                <a:spcPts val="0"/>
              </a:spcBef>
              <a:spcAft>
                <a:spcPts val="0"/>
              </a:spcAft>
              <a:buNone/>
            </a:pPr>
            <a:endParaRPr/>
          </a:p>
        </p:txBody>
      </p:sp>
      <p:sp>
        <p:nvSpPr>
          <p:cNvPr id="992" name="Google Shape;992;g2b4bcf1fc85_0_78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2b4d99d12fa_0_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2b4d99d12fa_0_2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99" name="Google Shape;699;g2b4d99d12fa_0_2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2b4d99d12fa_0_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 name="Google Shape;1000;g2b4d99d12fa_0_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01" name="Google Shape;1001;g2b4d99d12fa_0_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2b4bcf1fc85_0_4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2b4bcf1fc85_0_44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12" name="Google Shape;1012;g2b4bcf1fc85_0_44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297a7f588ed_0_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297a7f588ed_0_4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5 themes are (short versions): </a:t>
            </a:r>
            <a:endParaRPr/>
          </a:p>
          <a:p>
            <a:pPr marL="457200" lvl="0" indent="-317500" algn="l" rtl="0">
              <a:spcBef>
                <a:spcPts val="0"/>
              </a:spcBef>
              <a:spcAft>
                <a:spcPts val="0"/>
              </a:spcAft>
              <a:buSzPts val="1400"/>
              <a:buChar char="●"/>
            </a:pPr>
            <a:r>
              <a:rPr lang="en-US"/>
              <a:t>Improve Access to Data</a:t>
            </a:r>
            <a:endParaRPr/>
          </a:p>
          <a:p>
            <a:pPr marL="457200" lvl="0" indent="-317500" algn="l" rtl="0">
              <a:spcBef>
                <a:spcPts val="0"/>
              </a:spcBef>
              <a:spcAft>
                <a:spcPts val="0"/>
              </a:spcAft>
              <a:buSzPts val="1400"/>
              <a:buChar char="●"/>
            </a:pPr>
            <a:r>
              <a:rPr lang="en-US"/>
              <a:t>Increase Civic Space</a:t>
            </a:r>
            <a:endParaRPr/>
          </a:p>
          <a:p>
            <a:pPr marL="457200" lvl="0" indent="-317500" algn="l" rtl="0">
              <a:spcBef>
                <a:spcPts val="0"/>
              </a:spcBef>
              <a:spcAft>
                <a:spcPts val="0"/>
              </a:spcAft>
              <a:buSzPts val="1400"/>
              <a:buChar char="●"/>
            </a:pPr>
            <a:r>
              <a:rPr lang="en-US"/>
              <a:t>Transform Gov’t Service Delivery</a:t>
            </a:r>
            <a:endParaRPr/>
          </a:p>
          <a:p>
            <a:pPr marL="457200" lvl="0" indent="-317500" algn="l" rtl="0">
              <a:spcBef>
                <a:spcPts val="0"/>
              </a:spcBef>
              <a:spcAft>
                <a:spcPts val="0"/>
              </a:spcAft>
              <a:buSzPts val="1400"/>
              <a:buChar char="●"/>
            </a:pPr>
            <a:r>
              <a:rPr lang="en-US"/>
              <a:t>Counter Corruption</a:t>
            </a:r>
            <a:endParaRPr/>
          </a:p>
          <a:p>
            <a:pPr marL="457200" lvl="0" indent="-317500" algn="l" rtl="0">
              <a:spcBef>
                <a:spcPts val="0"/>
              </a:spcBef>
              <a:spcAft>
                <a:spcPts val="0"/>
              </a:spcAft>
              <a:buSzPts val="1400"/>
              <a:buChar char="●"/>
            </a:pPr>
            <a:r>
              <a:rPr lang="en-US"/>
              <a:t>Ensure Equal Justice</a:t>
            </a:r>
            <a:endParaRPr/>
          </a:p>
          <a:p>
            <a:pPr marL="0" lvl="0" indent="0" algn="l" rtl="0">
              <a:spcBef>
                <a:spcPts val="0"/>
              </a:spcBef>
              <a:spcAft>
                <a:spcPts val="0"/>
              </a:spcAft>
              <a:buNone/>
            </a:pPr>
            <a:endParaRPr/>
          </a:p>
          <a:p>
            <a:pPr marL="0" lvl="0" indent="0" algn="l" rtl="0">
              <a:spcBef>
                <a:spcPts val="0"/>
              </a:spcBef>
              <a:spcAft>
                <a:spcPts val="0"/>
              </a:spcAft>
              <a:buNone/>
            </a:pPr>
            <a:r>
              <a:rPr lang="en-US"/>
              <a:t>Current list of agency leads: </a:t>
            </a:r>
            <a:r>
              <a:rPr lang="en-US" u="sng">
                <a:solidFill>
                  <a:schemeClr val="hlink"/>
                </a:solidFill>
                <a:hlinkClick r:id="rId3"/>
              </a:rPr>
              <a:t>https://docs.google.com/spreadsheets/d/1pSGFO7DVVdWv2BhgAWqXU8HvNd2TWjMLSzOOqfCEX3k/edit?usp=sharing</a:t>
            </a:r>
            <a:r>
              <a:rPr lang="en-US"/>
              <a:t> </a:t>
            </a:r>
            <a:endParaRPr/>
          </a:p>
          <a:p>
            <a:pPr marL="0" lvl="0" indent="0" algn="l" rtl="0">
              <a:spcBef>
                <a:spcPts val="0"/>
              </a:spcBef>
              <a:spcAft>
                <a:spcPts val="0"/>
              </a:spcAft>
              <a:buNone/>
            </a:pPr>
            <a:endParaRPr/>
          </a:p>
          <a:p>
            <a:pPr marL="0" lvl="0" indent="0" algn="l" rtl="0">
              <a:spcBef>
                <a:spcPts val="0"/>
              </a:spcBef>
              <a:spcAft>
                <a:spcPts val="0"/>
              </a:spcAft>
              <a:buNone/>
            </a:pPr>
            <a:r>
              <a:rPr lang="en-US"/>
              <a:t>Completed Sub-Commitments is 14 out of 70 = 20%</a:t>
            </a:r>
            <a:endParaRPr/>
          </a:p>
        </p:txBody>
      </p:sp>
      <p:sp>
        <p:nvSpPr>
          <p:cNvPr id="1023" name="Google Shape;1023;g297a7f588ed_0_4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2b4bcf1fc85_0_13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6" name="Google Shape;1056;g2b4bcf1fc85_0_134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The durations of each individual phase might shift, but it all has to be done by December 2025. </a:t>
            </a:r>
            <a:endParaRPr/>
          </a:p>
          <a:p>
            <a:pPr marL="0" lvl="0" indent="0" algn="l" rtl="0">
              <a:spcBef>
                <a:spcPts val="0"/>
              </a:spcBef>
              <a:spcAft>
                <a:spcPts val="0"/>
              </a:spcAft>
              <a:buNone/>
            </a:pPr>
            <a:r>
              <a:rPr lang="en-US"/>
              <a:t>We are in the Launch &amp; Planning stage right now. </a:t>
            </a:r>
            <a:endParaRPr/>
          </a:p>
          <a:p>
            <a:pPr marL="0" lvl="0" indent="0" algn="l" rtl="0">
              <a:spcBef>
                <a:spcPts val="0"/>
              </a:spcBef>
              <a:spcAft>
                <a:spcPts val="0"/>
              </a:spcAft>
              <a:buNone/>
            </a:pPr>
            <a:r>
              <a:rPr lang="en-US"/>
              <a:t>Note: actual co-creation will take place in a Multi-Stakeholder Forum (FACA), though ideas and gov-only discussion can happen here in the CoP. </a:t>
            </a:r>
            <a:endParaRPr/>
          </a:p>
        </p:txBody>
      </p:sp>
      <p:sp>
        <p:nvSpPr>
          <p:cNvPr id="1057" name="Google Shape;1057;g2b4bcf1fc85_0_134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
        <p:cNvGrpSpPr/>
        <p:nvPr/>
      </p:nvGrpSpPr>
      <p:grpSpPr>
        <a:xfrm>
          <a:off x="0" y="0"/>
          <a:ext cx="0" cy="0"/>
          <a:chOff x="0" y="0"/>
          <a:chExt cx="0" cy="0"/>
        </a:xfrm>
      </p:grpSpPr>
      <p:sp>
        <p:nvSpPr>
          <p:cNvPr id="1087" name="Google Shape;1087;g2b4bcf1fc85_0_14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8" name="Google Shape;1088;g2b4bcf1fc85_0_145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9" name="Google Shape;1089;g2b4bcf1fc85_0_145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6"/>
        <p:cNvGrpSpPr/>
        <p:nvPr/>
      </p:nvGrpSpPr>
      <p:grpSpPr>
        <a:xfrm>
          <a:off x="0" y="0"/>
          <a:ext cx="0" cy="0"/>
          <a:chOff x="0" y="0"/>
          <a:chExt cx="0" cy="0"/>
        </a:xfrm>
      </p:grpSpPr>
      <p:sp>
        <p:nvSpPr>
          <p:cNvPr id="1097" name="Google Shape;1097;g2b4bcf1fc85_0_147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8" name="Google Shape;1098;g2b4bcf1fc85_0_147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99" name="Google Shape;1099;g2b4bcf1fc85_0_147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
        <p:cNvGrpSpPr/>
        <p:nvPr/>
      </p:nvGrpSpPr>
      <p:grpSpPr>
        <a:xfrm>
          <a:off x="0" y="0"/>
          <a:ext cx="0" cy="0"/>
          <a:chOff x="0" y="0"/>
          <a:chExt cx="0" cy="0"/>
        </a:xfrm>
      </p:grpSpPr>
      <p:sp>
        <p:nvSpPr>
          <p:cNvPr id="1104" name="Google Shape;1104;g2b4bcf1fc85_0_14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5" name="Google Shape;1105;g2b4bcf1fc85_0_147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6" name="Google Shape;1106;g2b4bcf1fc85_0_147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0"/>
        <p:cNvGrpSpPr/>
        <p:nvPr/>
      </p:nvGrpSpPr>
      <p:grpSpPr>
        <a:xfrm>
          <a:off x="0" y="0"/>
          <a:ext cx="0" cy="0"/>
          <a:chOff x="0" y="0"/>
          <a:chExt cx="0" cy="0"/>
        </a:xfrm>
      </p:grpSpPr>
      <p:sp>
        <p:nvSpPr>
          <p:cNvPr id="1111" name="Google Shape;1111;g2b51391d339_3_10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2" name="Google Shape;1112;g2b51391d339_3_10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13" name="Google Shape;1113;g2b51391d339_3_10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2b51391d339_3_1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2b51391d339_3_1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1" name="Google Shape;1121;g2b51391d339_3_11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7"/>
        <p:cNvGrpSpPr/>
        <p:nvPr/>
      </p:nvGrpSpPr>
      <p:grpSpPr>
        <a:xfrm>
          <a:off x="0" y="0"/>
          <a:ext cx="0" cy="0"/>
          <a:chOff x="0" y="0"/>
          <a:chExt cx="0" cy="0"/>
        </a:xfrm>
      </p:grpSpPr>
      <p:sp>
        <p:nvSpPr>
          <p:cNvPr id="1128" name="Google Shape;1128;g2b4bcf1fc85_0_148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9" name="Google Shape;1129;g2b4bcf1fc85_0_148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30" name="Google Shape;1130;g2b4bcf1fc85_0_148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
        <p:cNvGrpSpPr/>
        <p:nvPr/>
      </p:nvGrpSpPr>
      <p:grpSpPr>
        <a:xfrm>
          <a:off x="0" y="0"/>
          <a:ext cx="0" cy="0"/>
          <a:chOff x="0" y="0"/>
          <a:chExt cx="0" cy="0"/>
        </a:xfrm>
      </p:grpSpPr>
      <p:sp>
        <p:nvSpPr>
          <p:cNvPr id="707" name="Google Shape;707;g2b51391d339_3_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 name="Google Shape;708;g2b51391d339_3_6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09" name="Google Shape;709;g2b51391d339_3_6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
        <p:cNvGrpSpPr/>
        <p:nvPr/>
      </p:nvGrpSpPr>
      <p:grpSpPr>
        <a:xfrm>
          <a:off x="0" y="0"/>
          <a:ext cx="0" cy="0"/>
          <a:chOff x="0" y="0"/>
          <a:chExt cx="0" cy="0"/>
        </a:xfrm>
      </p:grpSpPr>
      <p:sp>
        <p:nvSpPr>
          <p:cNvPr id="1138" name="Google Shape;1138;g2b51391d339_3_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 name="Google Shape;1139;g2b51391d339_3_3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0" name="Google Shape;1140;g2b51391d339_3_3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4"/>
        <p:cNvGrpSpPr/>
        <p:nvPr/>
      </p:nvGrpSpPr>
      <p:grpSpPr>
        <a:xfrm>
          <a:off x="0" y="0"/>
          <a:ext cx="0" cy="0"/>
          <a:chOff x="0" y="0"/>
          <a:chExt cx="0" cy="0"/>
        </a:xfrm>
      </p:grpSpPr>
      <p:sp>
        <p:nvSpPr>
          <p:cNvPr id="1145" name="Google Shape;1145;g2b51391d339_3_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6" name="Google Shape;1146;g2b51391d339_3_4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7" name="Google Shape;1147;g2b51391d339_3_4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31</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1"/>
        <p:cNvGrpSpPr/>
        <p:nvPr/>
      </p:nvGrpSpPr>
      <p:grpSpPr>
        <a:xfrm>
          <a:off x="0" y="0"/>
          <a:ext cx="0" cy="0"/>
          <a:chOff x="0" y="0"/>
          <a:chExt cx="0" cy="0"/>
        </a:xfrm>
      </p:grpSpPr>
      <p:sp>
        <p:nvSpPr>
          <p:cNvPr id="1152" name="Google Shape;1152;g2b51391d339_3_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3" name="Google Shape;1153;g2b51391d339_3_5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54" name="Google Shape;1154;g2b51391d339_3_5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1"/>
        <p:cNvGrpSpPr/>
        <p:nvPr/>
      </p:nvGrpSpPr>
      <p:grpSpPr>
        <a:xfrm>
          <a:off x="0" y="0"/>
          <a:ext cx="0" cy="0"/>
          <a:chOff x="0" y="0"/>
          <a:chExt cx="0" cy="0"/>
        </a:xfrm>
      </p:grpSpPr>
      <p:sp>
        <p:nvSpPr>
          <p:cNvPr id="1162" name="Google Shape;1162;g2b51391d339_3_8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3" name="Google Shape;1163;g2b51391d339_3_8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4" name="Google Shape;1164;g2b51391d339_3_8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
        <p:cNvGrpSpPr/>
        <p:nvPr/>
      </p:nvGrpSpPr>
      <p:grpSpPr>
        <a:xfrm>
          <a:off x="0" y="0"/>
          <a:ext cx="0" cy="0"/>
          <a:chOff x="0" y="0"/>
          <a:chExt cx="0" cy="0"/>
        </a:xfrm>
      </p:grpSpPr>
      <p:sp>
        <p:nvSpPr>
          <p:cNvPr id="1169" name="Google Shape;1169;g2b4d99d12fa_0_9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 name="Google Shape;1170;g2b4d99d12fa_0_9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71" name="Google Shape;1171;g2b4d99d12fa_0_9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9"/>
        <p:cNvGrpSpPr/>
        <p:nvPr/>
      </p:nvGrpSpPr>
      <p:grpSpPr>
        <a:xfrm>
          <a:off x="0" y="0"/>
          <a:ext cx="0" cy="0"/>
          <a:chOff x="0" y="0"/>
          <a:chExt cx="0" cy="0"/>
        </a:xfrm>
      </p:grpSpPr>
      <p:sp>
        <p:nvSpPr>
          <p:cNvPr id="1180" name="Google Shape;1180;g2b51391d339_3_9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1" name="Google Shape;1181;g2b51391d339_3_9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2" name="Google Shape;1182;g2b51391d339_3_9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8"/>
        <p:cNvGrpSpPr/>
        <p:nvPr/>
      </p:nvGrpSpPr>
      <p:grpSpPr>
        <a:xfrm>
          <a:off x="0" y="0"/>
          <a:ext cx="0" cy="0"/>
          <a:chOff x="0" y="0"/>
          <a:chExt cx="0" cy="0"/>
        </a:xfrm>
      </p:grpSpPr>
      <p:sp>
        <p:nvSpPr>
          <p:cNvPr id="1189" name="Google Shape;1189;g297a7f588ed_0_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0" name="Google Shape;1190;g297a7f588ed_0_5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1" name="Google Shape;1191;g297a7f588ed_0_5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36</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2b4bcf1fc85_0_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 name="Google Shape;716;g2b4bcf1fc85_0_4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17" name="Google Shape;717;g2b4bcf1fc85_0_4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2b4d99d12fa_0_8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 name="Google Shape;723;g2b4d99d12fa_0_8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24" name="Google Shape;724;g2b4d99d12fa_0_8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2a28d65dddb_7_1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2a28d65dddb_7_13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35" name="Google Shape;735;g2a28d65dddb_7_13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2a28d65dddb_7_1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2a28d65dddb_7_15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52" name="Google Shape;752;g2a28d65dddb_7_15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2a28d65dddb_7_1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 name="Google Shape;781;g2a28d65dddb_7_12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82" name="Google Shape;782;g2a28d65dddb_7_12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2a28d65dddb_7_1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2a28d65dddb_7_11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93" name="Google Shape;793;g2a28d65dddb_7_11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 type="title">
  <p:cSld name="TITLE">
    <p:spTree>
      <p:nvGrpSpPr>
        <p:cNvPr id="1" name="Shape 13"/>
        <p:cNvGrpSpPr/>
        <p:nvPr/>
      </p:nvGrpSpPr>
      <p:grpSpPr>
        <a:xfrm>
          <a:off x="0" y="0"/>
          <a:ext cx="0" cy="0"/>
          <a:chOff x="0" y="0"/>
          <a:chExt cx="0" cy="0"/>
        </a:xfrm>
      </p:grpSpPr>
      <p:grpSp>
        <p:nvGrpSpPr>
          <p:cNvPr id="14" name="Google Shape;14;p2"/>
          <p:cNvGrpSpPr/>
          <p:nvPr/>
        </p:nvGrpSpPr>
        <p:grpSpPr>
          <a:xfrm>
            <a:off x="-21933" y="-32935"/>
            <a:ext cx="3332992" cy="6907464"/>
            <a:chOff x="-92652" y="-16478"/>
            <a:chExt cx="2421528" cy="6907464"/>
          </a:xfrm>
        </p:grpSpPr>
        <p:sp>
          <p:nvSpPr>
            <p:cNvPr id="15" name="Google Shape;15;p2" descr="White and blue curved shape containing the GSA logo in the bottom left corner. " title="Cover page design"/>
            <p:cNvSpPr/>
            <p:nvPr/>
          </p:nvSpPr>
          <p:spPr>
            <a:xfrm rot="-5400000">
              <a:off x="-2280159" y="2257390"/>
              <a:ext cx="6874470" cy="2343600"/>
            </a:xfrm>
            <a:prstGeom prst="flowChartDocumen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 name="Google Shape;16;p2"/>
            <p:cNvSpPr/>
            <p:nvPr/>
          </p:nvSpPr>
          <p:spPr>
            <a:xfrm rot="-5400000">
              <a:off x="-2407281" y="2298151"/>
              <a:ext cx="6907464" cy="2278206"/>
            </a:xfrm>
            <a:prstGeom prst="flowChartDocument">
              <a:avLst/>
            </a:prstGeom>
            <a:solidFill>
              <a:srgbClr val="0FAFFF"/>
            </a:solidFill>
            <a:ln w="9525" cap="flat" cmpd="sng">
              <a:solidFill>
                <a:srgbClr val="0FA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17" name="Google Shape;17;p2"/>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8" name="Google Shape;18;p2"/>
          <p:cNvSpPr txBox="1">
            <a:spLocks noGrp="1"/>
          </p:cNvSpPr>
          <p:nvPr>
            <p:ph type="subTitle" idx="1"/>
          </p:nvPr>
        </p:nvSpPr>
        <p:spPr>
          <a:xfrm>
            <a:off x="4792456" y="6043500"/>
            <a:ext cx="6548000" cy="591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800"/>
              <a:buNone/>
              <a:defRPr sz="2533">
                <a:solidFill>
                  <a:srgbClr val="FFFFFF"/>
                </a:solidFill>
                <a:latin typeface="Arial"/>
                <a:ea typeface="Arial"/>
                <a:cs typeface="Arial"/>
                <a:sym typeface="Arial"/>
              </a:defRPr>
            </a:lvl1pPr>
            <a:lvl2pPr lvl="1" algn="l">
              <a:lnSpc>
                <a:spcPct val="100000"/>
              </a:lnSpc>
              <a:spcBef>
                <a:spcPts val="0"/>
              </a:spcBef>
              <a:spcAft>
                <a:spcPts val="0"/>
              </a:spcAft>
              <a:buSzPts val="1400"/>
              <a:buNone/>
              <a:defRPr sz="2533">
                <a:solidFill>
                  <a:srgbClr val="FFFFFF"/>
                </a:solidFill>
                <a:latin typeface="Arial"/>
                <a:ea typeface="Arial"/>
                <a:cs typeface="Arial"/>
                <a:sym typeface="Arial"/>
              </a:defRPr>
            </a:lvl2pPr>
            <a:lvl3pPr lvl="2" algn="l">
              <a:lnSpc>
                <a:spcPct val="100000"/>
              </a:lnSpc>
              <a:spcBef>
                <a:spcPts val="0"/>
              </a:spcBef>
              <a:spcAft>
                <a:spcPts val="0"/>
              </a:spcAft>
              <a:buSzPts val="1400"/>
              <a:buNone/>
              <a:defRPr sz="2533">
                <a:solidFill>
                  <a:srgbClr val="FFFFFF"/>
                </a:solidFill>
                <a:latin typeface="Arial"/>
                <a:ea typeface="Arial"/>
                <a:cs typeface="Arial"/>
                <a:sym typeface="Arial"/>
              </a:defRPr>
            </a:lvl3pPr>
            <a:lvl4pPr lvl="3" algn="l">
              <a:lnSpc>
                <a:spcPct val="100000"/>
              </a:lnSpc>
              <a:spcBef>
                <a:spcPts val="0"/>
              </a:spcBef>
              <a:spcAft>
                <a:spcPts val="0"/>
              </a:spcAft>
              <a:buSzPts val="1400"/>
              <a:buNone/>
              <a:defRPr sz="2533">
                <a:solidFill>
                  <a:srgbClr val="FFFFFF"/>
                </a:solidFill>
                <a:latin typeface="Arial"/>
                <a:ea typeface="Arial"/>
                <a:cs typeface="Arial"/>
                <a:sym typeface="Arial"/>
              </a:defRPr>
            </a:lvl4pPr>
            <a:lvl5pPr lvl="4" algn="l">
              <a:lnSpc>
                <a:spcPct val="100000"/>
              </a:lnSpc>
              <a:spcBef>
                <a:spcPts val="0"/>
              </a:spcBef>
              <a:spcAft>
                <a:spcPts val="0"/>
              </a:spcAft>
              <a:buSzPts val="1400"/>
              <a:buNone/>
              <a:defRPr sz="2533">
                <a:solidFill>
                  <a:srgbClr val="FFFFFF"/>
                </a:solidFill>
                <a:latin typeface="Arial"/>
                <a:ea typeface="Arial"/>
                <a:cs typeface="Arial"/>
                <a:sym typeface="Arial"/>
              </a:defRPr>
            </a:lvl5pPr>
            <a:lvl6pPr lvl="5" algn="l">
              <a:lnSpc>
                <a:spcPct val="100000"/>
              </a:lnSpc>
              <a:spcBef>
                <a:spcPts val="0"/>
              </a:spcBef>
              <a:spcAft>
                <a:spcPts val="0"/>
              </a:spcAft>
              <a:buSzPts val="1400"/>
              <a:buNone/>
              <a:defRPr sz="2533">
                <a:solidFill>
                  <a:srgbClr val="FFFFFF"/>
                </a:solidFill>
                <a:latin typeface="Arial"/>
                <a:ea typeface="Arial"/>
                <a:cs typeface="Arial"/>
                <a:sym typeface="Arial"/>
              </a:defRPr>
            </a:lvl6pPr>
            <a:lvl7pPr lvl="6" algn="l">
              <a:lnSpc>
                <a:spcPct val="100000"/>
              </a:lnSpc>
              <a:spcBef>
                <a:spcPts val="0"/>
              </a:spcBef>
              <a:spcAft>
                <a:spcPts val="0"/>
              </a:spcAft>
              <a:buSzPts val="1400"/>
              <a:buNone/>
              <a:defRPr sz="2533">
                <a:solidFill>
                  <a:srgbClr val="FFFFFF"/>
                </a:solidFill>
                <a:latin typeface="Arial"/>
                <a:ea typeface="Arial"/>
                <a:cs typeface="Arial"/>
                <a:sym typeface="Arial"/>
              </a:defRPr>
            </a:lvl7pPr>
            <a:lvl8pPr lvl="7" algn="l">
              <a:lnSpc>
                <a:spcPct val="100000"/>
              </a:lnSpc>
              <a:spcBef>
                <a:spcPts val="0"/>
              </a:spcBef>
              <a:spcAft>
                <a:spcPts val="0"/>
              </a:spcAft>
              <a:buSzPts val="1400"/>
              <a:buNone/>
              <a:defRPr sz="2533">
                <a:solidFill>
                  <a:srgbClr val="FFFFFF"/>
                </a:solidFill>
                <a:latin typeface="Arial"/>
                <a:ea typeface="Arial"/>
                <a:cs typeface="Arial"/>
                <a:sym typeface="Arial"/>
              </a:defRPr>
            </a:lvl8pPr>
            <a:lvl9pPr lvl="8" algn="l">
              <a:lnSpc>
                <a:spcPct val="100000"/>
              </a:lnSpc>
              <a:spcBef>
                <a:spcPts val="0"/>
              </a:spcBef>
              <a:spcAft>
                <a:spcPts val="0"/>
              </a:spcAft>
              <a:buSzPts val="1400"/>
              <a:buNone/>
              <a:defRPr sz="2533">
                <a:solidFill>
                  <a:srgbClr val="FFFFFF"/>
                </a:solidFill>
                <a:latin typeface="Arial"/>
                <a:ea typeface="Arial"/>
                <a:cs typeface="Arial"/>
                <a:sym typeface="Arial"/>
              </a:defRPr>
            </a:lvl9pPr>
          </a:lstStyle>
          <a:p>
            <a:endParaRPr/>
          </a:p>
        </p:txBody>
      </p:sp>
      <p:sp>
        <p:nvSpPr>
          <p:cNvPr id="19" name="Google Shape;19;p2"/>
          <p:cNvSpPr txBox="1">
            <a:spLocks noGrp="1"/>
          </p:cNvSpPr>
          <p:nvPr>
            <p:ph type="title"/>
          </p:nvPr>
        </p:nvSpPr>
        <p:spPr>
          <a:xfrm>
            <a:off x="4792456" y="2144975"/>
            <a:ext cx="6887200" cy="15612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3733">
                <a:solidFill>
                  <a:srgbClr val="0FAFFF"/>
                </a:solidFill>
                <a:latin typeface="Arial"/>
                <a:ea typeface="Arial"/>
                <a:cs typeface="Arial"/>
                <a:sym typeface="Arial"/>
              </a:defRPr>
            </a:lvl1pPr>
            <a:lvl2pPr lvl="1" algn="l">
              <a:lnSpc>
                <a:spcPct val="100000"/>
              </a:lnSpc>
              <a:spcBef>
                <a:spcPts val="0"/>
              </a:spcBef>
              <a:spcAft>
                <a:spcPts val="0"/>
              </a:spcAft>
              <a:buSzPts val="3200"/>
              <a:buNone/>
              <a:defRPr sz="3733">
                <a:solidFill>
                  <a:srgbClr val="0FAFFF"/>
                </a:solidFill>
                <a:latin typeface="Arial"/>
                <a:ea typeface="Arial"/>
                <a:cs typeface="Arial"/>
                <a:sym typeface="Arial"/>
              </a:defRPr>
            </a:lvl2pPr>
            <a:lvl3pPr lvl="2" algn="l">
              <a:lnSpc>
                <a:spcPct val="100000"/>
              </a:lnSpc>
              <a:spcBef>
                <a:spcPts val="0"/>
              </a:spcBef>
              <a:spcAft>
                <a:spcPts val="0"/>
              </a:spcAft>
              <a:buSzPts val="3200"/>
              <a:buNone/>
              <a:defRPr sz="3733">
                <a:solidFill>
                  <a:srgbClr val="0FAFFF"/>
                </a:solidFill>
                <a:latin typeface="Arial"/>
                <a:ea typeface="Arial"/>
                <a:cs typeface="Arial"/>
                <a:sym typeface="Arial"/>
              </a:defRPr>
            </a:lvl3pPr>
            <a:lvl4pPr lvl="3" algn="l">
              <a:lnSpc>
                <a:spcPct val="100000"/>
              </a:lnSpc>
              <a:spcBef>
                <a:spcPts val="0"/>
              </a:spcBef>
              <a:spcAft>
                <a:spcPts val="0"/>
              </a:spcAft>
              <a:buSzPts val="3200"/>
              <a:buNone/>
              <a:defRPr sz="3733">
                <a:solidFill>
                  <a:srgbClr val="0FAFFF"/>
                </a:solidFill>
                <a:latin typeface="Arial"/>
                <a:ea typeface="Arial"/>
                <a:cs typeface="Arial"/>
                <a:sym typeface="Arial"/>
              </a:defRPr>
            </a:lvl4pPr>
            <a:lvl5pPr lvl="4" algn="l">
              <a:lnSpc>
                <a:spcPct val="100000"/>
              </a:lnSpc>
              <a:spcBef>
                <a:spcPts val="0"/>
              </a:spcBef>
              <a:spcAft>
                <a:spcPts val="0"/>
              </a:spcAft>
              <a:buSzPts val="3200"/>
              <a:buNone/>
              <a:defRPr sz="3733">
                <a:solidFill>
                  <a:srgbClr val="0FAFFF"/>
                </a:solidFill>
                <a:latin typeface="Arial"/>
                <a:ea typeface="Arial"/>
                <a:cs typeface="Arial"/>
                <a:sym typeface="Arial"/>
              </a:defRPr>
            </a:lvl5pPr>
            <a:lvl6pPr lvl="5" algn="l">
              <a:lnSpc>
                <a:spcPct val="100000"/>
              </a:lnSpc>
              <a:spcBef>
                <a:spcPts val="0"/>
              </a:spcBef>
              <a:spcAft>
                <a:spcPts val="0"/>
              </a:spcAft>
              <a:buSzPts val="3200"/>
              <a:buNone/>
              <a:defRPr sz="3733">
                <a:solidFill>
                  <a:srgbClr val="0FAFFF"/>
                </a:solidFill>
                <a:latin typeface="Arial"/>
                <a:ea typeface="Arial"/>
                <a:cs typeface="Arial"/>
                <a:sym typeface="Arial"/>
              </a:defRPr>
            </a:lvl6pPr>
            <a:lvl7pPr lvl="6" algn="l">
              <a:lnSpc>
                <a:spcPct val="100000"/>
              </a:lnSpc>
              <a:spcBef>
                <a:spcPts val="0"/>
              </a:spcBef>
              <a:spcAft>
                <a:spcPts val="0"/>
              </a:spcAft>
              <a:buSzPts val="3200"/>
              <a:buNone/>
              <a:defRPr sz="3733">
                <a:solidFill>
                  <a:srgbClr val="0FAFFF"/>
                </a:solidFill>
                <a:latin typeface="Arial"/>
                <a:ea typeface="Arial"/>
                <a:cs typeface="Arial"/>
                <a:sym typeface="Arial"/>
              </a:defRPr>
            </a:lvl7pPr>
            <a:lvl8pPr lvl="7" algn="l">
              <a:lnSpc>
                <a:spcPct val="100000"/>
              </a:lnSpc>
              <a:spcBef>
                <a:spcPts val="0"/>
              </a:spcBef>
              <a:spcAft>
                <a:spcPts val="0"/>
              </a:spcAft>
              <a:buSzPts val="3200"/>
              <a:buNone/>
              <a:defRPr sz="3733">
                <a:solidFill>
                  <a:srgbClr val="0FAFFF"/>
                </a:solidFill>
                <a:latin typeface="Arial"/>
                <a:ea typeface="Arial"/>
                <a:cs typeface="Arial"/>
                <a:sym typeface="Arial"/>
              </a:defRPr>
            </a:lvl8pPr>
            <a:lvl9pPr lvl="8" algn="l">
              <a:lnSpc>
                <a:spcPct val="100000"/>
              </a:lnSpc>
              <a:spcBef>
                <a:spcPts val="0"/>
              </a:spcBef>
              <a:spcAft>
                <a:spcPts val="0"/>
              </a:spcAft>
              <a:buSzPts val="3200"/>
              <a:buNone/>
              <a:defRPr sz="3733">
                <a:solidFill>
                  <a:srgbClr val="0FAFFF"/>
                </a:solidFill>
                <a:latin typeface="Arial"/>
                <a:ea typeface="Arial"/>
                <a:cs typeface="Arial"/>
                <a:sym typeface="Arial"/>
              </a:defRPr>
            </a:lvl9pPr>
          </a:lstStyle>
          <a:p>
            <a:endParaRPr/>
          </a:p>
        </p:txBody>
      </p:sp>
      <p:sp>
        <p:nvSpPr>
          <p:cNvPr id="20" name="Google Shape;20;p2"/>
          <p:cNvSpPr txBox="1">
            <a:spLocks noGrp="1"/>
          </p:cNvSpPr>
          <p:nvPr>
            <p:ph type="title" idx="2"/>
          </p:nvPr>
        </p:nvSpPr>
        <p:spPr>
          <a:xfrm>
            <a:off x="4792456" y="3516551"/>
            <a:ext cx="6887200" cy="52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200"/>
              <a:buNone/>
              <a:defRPr b="1">
                <a:latin typeface="Arial"/>
                <a:ea typeface="Arial"/>
                <a:cs typeface="Arial"/>
                <a:sym typeface="Arial"/>
              </a:defRPr>
            </a:lvl1pPr>
            <a:lvl2pPr lvl="1" algn="l">
              <a:lnSpc>
                <a:spcPct val="100000"/>
              </a:lnSpc>
              <a:spcBef>
                <a:spcPts val="0"/>
              </a:spcBef>
              <a:spcAft>
                <a:spcPts val="0"/>
              </a:spcAft>
              <a:buSzPts val="3200"/>
              <a:buNone/>
              <a:defRPr b="1">
                <a:latin typeface="Arial"/>
                <a:ea typeface="Arial"/>
                <a:cs typeface="Arial"/>
                <a:sym typeface="Arial"/>
              </a:defRPr>
            </a:lvl2pPr>
            <a:lvl3pPr lvl="2" algn="l">
              <a:lnSpc>
                <a:spcPct val="100000"/>
              </a:lnSpc>
              <a:spcBef>
                <a:spcPts val="0"/>
              </a:spcBef>
              <a:spcAft>
                <a:spcPts val="0"/>
              </a:spcAft>
              <a:buSzPts val="3200"/>
              <a:buNone/>
              <a:defRPr b="1">
                <a:latin typeface="Arial"/>
                <a:ea typeface="Arial"/>
                <a:cs typeface="Arial"/>
                <a:sym typeface="Arial"/>
              </a:defRPr>
            </a:lvl3pPr>
            <a:lvl4pPr lvl="3" algn="l">
              <a:lnSpc>
                <a:spcPct val="100000"/>
              </a:lnSpc>
              <a:spcBef>
                <a:spcPts val="0"/>
              </a:spcBef>
              <a:spcAft>
                <a:spcPts val="0"/>
              </a:spcAft>
              <a:buSzPts val="3200"/>
              <a:buNone/>
              <a:defRPr b="1">
                <a:latin typeface="Arial"/>
                <a:ea typeface="Arial"/>
                <a:cs typeface="Arial"/>
                <a:sym typeface="Arial"/>
              </a:defRPr>
            </a:lvl4pPr>
            <a:lvl5pPr lvl="4" algn="l">
              <a:lnSpc>
                <a:spcPct val="100000"/>
              </a:lnSpc>
              <a:spcBef>
                <a:spcPts val="0"/>
              </a:spcBef>
              <a:spcAft>
                <a:spcPts val="0"/>
              </a:spcAft>
              <a:buSzPts val="3200"/>
              <a:buNone/>
              <a:defRPr b="1">
                <a:latin typeface="Arial"/>
                <a:ea typeface="Arial"/>
                <a:cs typeface="Arial"/>
                <a:sym typeface="Arial"/>
              </a:defRPr>
            </a:lvl5pPr>
            <a:lvl6pPr lvl="5" algn="l">
              <a:lnSpc>
                <a:spcPct val="100000"/>
              </a:lnSpc>
              <a:spcBef>
                <a:spcPts val="0"/>
              </a:spcBef>
              <a:spcAft>
                <a:spcPts val="0"/>
              </a:spcAft>
              <a:buSzPts val="3200"/>
              <a:buNone/>
              <a:defRPr b="1">
                <a:latin typeface="Arial"/>
                <a:ea typeface="Arial"/>
                <a:cs typeface="Arial"/>
                <a:sym typeface="Arial"/>
              </a:defRPr>
            </a:lvl6pPr>
            <a:lvl7pPr lvl="6" algn="l">
              <a:lnSpc>
                <a:spcPct val="100000"/>
              </a:lnSpc>
              <a:spcBef>
                <a:spcPts val="0"/>
              </a:spcBef>
              <a:spcAft>
                <a:spcPts val="0"/>
              </a:spcAft>
              <a:buSzPts val="3200"/>
              <a:buNone/>
              <a:defRPr b="1">
                <a:latin typeface="Arial"/>
                <a:ea typeface="Arial"/>
                <a:cs typeface="Arial"/>
                <a:sym typeface="Arial"/>
              </a:defRPr>
            </a:lvl7pPr>
            <a:lvl8pPr lvl="7" algn="l">
              <a:lnSpc>
                <a:spcPct val="100000"/>
              </a:lnSpc>
              <a:spcBef>
                <a:spcPts val="0"/>
              </a:spcBef>
              <a:spcAft>
                <a:spcPts val="0"/>
              </a:spcAft>
              <a:buSzPts val="3200"/>
              <a:buNone/>
              <a:defRPr b="1">
                <a:latin typeface="Arial"/>
                <a:ea typeface="Arial"/>
                <a:cs typeface="Arial"/>
                <a:sym typeface="Arial"/>
              </a:defRPr>
            </a:lvl8pPr>
            <a:lvl9pPr lvl="8" algn="l">
              <a:lnSpc>
                <a:spcPct val="100000"/>
              </a:lnSpc>
              <a:spcBef>
                <a:spcPts val="0"/>
              </a:spcBef>
              <a:spcAft>
                <a:spcPts val="0"/>
              </a:spcAft>
              <a:buSzPts val="3200"/>
              <a:buNone/>
              <a:defRPr b="1">
                <a:latin typeface="Arial"/>
                <a:ea typeface="Arial"/>
                <a:cs typeface="Arial"/>
                <a:sym typeface="Arial"/>
              </a:defRPr>
            </a:lvl9pPr>
          </a:lstStyle>
          <a:p>
            <a:endParaRPr/>
          </a:p>
        </p:txBody>
      </p:sp>
      <p:sp>
        <p:nvSpPr>
          <p:cNvPr id="21" name="Google Shape;21;p2"/>
          <p:cNvSpPr/>
          <p:nvPr/>
        </p:nvSpPr>
        <p:spPr>
          <a:xfrm>
            <a:off x="-26839" y="-71425"/>
            <a:ext cx="12214000" cy="12488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 name="Google Shape;22;p2"/>
          <p:cNvSpPr/>
          <p:nvPr/>
        </p:nvSpPr>
        <p:spPr>
          <a:xfrm>
            <a:off x="4966700" y="4123853"/>
            <a:ext cx="6712800" cy="16400"/>
          </a:xfrm>
          <a:prstGeom prst="rect">
            <a:avLst/>
          </a:prstGeom>
          <a:solidFill>
            <a:srgbClr val="FFFFFF"/>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pic>
        <p:nvPicPr>
          <p:cNvPr id="23" name="Google Shape;23;p2"/>
          <p:cNvPicPr preferRelativeResize="0"/>
          <p:nvPr/>
        </p:nvPicPr>
        <p:blipFill rotWithShape="1">
          <a:blip r:embed="rId2">
            <a:alphaModFix/>
          </a:blip>
          <a:srcRect/>
          <a:stretch/>
        </p:blipFill>
        <p:spPr>
          <a:xfrm>
            <a:off x="776824" y="230250"/>
            <a:ext cx="783376" cy="707175"/>
          </a:xfrm>
          <a:prstGeom prst="rect">
            <a:avLst/>
          </a:prstGeom>
          <a:noFill/>
          <a:ln>
            <a:noFill/>
          </a:ln>
        </p:spPr>
      </p:pic>
      <p:sp>
        <p:nvSpPr>
          <p:cNvPr id="24" name="Google Shape;24;p2"/>
          <p:cNvSpPr txBox="1"/>
          <p:nvPr/>
        </p:nvSpPr>
        <p:spPr>
          <a:xfrm>
            <a:off x="4722567" y="511401"/>
            <a:ext cx="7044000" cy="524800"/>
          </a:xfrm>
          <a:prstGeom prst="rect">
            <a:avLst/>
          </a:prstGeom>
          <a:noFill/>
          <a:ln>
            <a:noFill/>
          </a:ln>
        </p:spPr>
        <p:txBody>
          <a:bodyPr spcFirstLastPara="1" wrap="square" lIns="121900" tIns="121900" rIns="121900" bIns="121900" anchor="b" anchorCtr="0">
            <a:noAutofit/>
          </a:bodyPr>
          <a:lstStyle/>
          <a:p>
            <a:pPr marL="0" marR="0" lvl="0" indent="0" algn="r" rtl="0">
              <a:lnSpc>
                <a:spcPct val="100000"/>
              </a:lnSpc>
              <a:spcBef>
                <a:spcPts val="0"/>
              </a:spcBef>
              <a:spcAft>
                <a:spcPts val="0"/>
              </a:spcAft>
              <a:buClr>
                <a:srgbClr val="000000"/>
              </a:buClr>
              <a:buSzPts val="1200"/>
              <a:buFont typeface="Arial"/>
              <a:buNone/>
            </a:pPr>
            <a:r>
              <a:rPr lang="en-US" sz="1600" b="1" i="0" u="none" strike="noStrike" cap="none">
                <a:solidFill>
                  <a:srgbClr val="003C71"/>
                </a:solidFill>
                <a:latin typeface="Arial"/>
                <a:ea typeface="Arial"/>
                <a:cs typeface="Arial"/>
                <a:sym typeface="Arial"/>
              </a:rPr>
              <a:t>Office of Government-wide Policy</a:t>
            </a:r>
            <a:endParaRPr sz="1600" b="1" i="0" u="none" strike="noStrike" cap="none">
              <a:solidFill>
                <a:srgbClr val="003C71"/>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LEFT BOTTOM">
  <p:cSld name="Main point LEFT BOTTOM">
    <p:spTree>
      <p:nvGrpSpPr>
        <p:cNvPr id="1" name="Shape 118"/>
        <p:cNvGrpSpPr/>
        <p:nvPr/>
      </p:nvGrpSpPr>
      <p:grpSpPr>
        <a:xfrm>
          <a:off x="0" y="0"/>
          <a:ext cx="0" cy="0"/>
          <a:chOff x="0" y="0"/>
          <a:chExt cx="0" cy="0"/>
        </a:xfrm>
      </p:grpSpPr>
      <p:sp>
        <p:nvSpPr>
          <p:cNvPr id="119" name="Google Shape;119;p11"/>
          <p:cNvSpPr txBox="1">
            <a:spLocks noGrp="1"/>
          </p:cNvSpPr>
          <p:nvPr>
            <p:ph type="title"/>
          </p:nvPr>
        </p:nvSpPr>
        <p:spPr>
          <a:xfrm>
            <a:off x="653667" y="600200"/>
            <a:ext cx="8490400" cy="5454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6000"/>
              <a:buFont typeface="Arial"/>
              <a:buNone/>
              <a:defRPr sz="8000">
                <a:latin typeface="Arial"/>
                <a:ea typeface="Arial"/>
                <a:cs typeface="Arial"/>
                <a:sym typeface="Arial"/>
              </a:defRPr>
            </a:lvl1pPr>
            <a:lvl2pPr lvl="1" algn="l">
              <a:lnSpc>
                <a:spcPct val="100000"/>
              </a:lnSpc>
              <a:spcBef>
                <a:spcPts val="0"/>
              </a:spcBef>
              <a:spcAft>
                <a:spcPts val="0"/>
              </a:spcAft>
              <a:buSzPts val="6000"/>
              <a:buFont typeface="Arial"/>
              <a:buNone/>
              <a:defRPr sz="8000">
                <a:latin typeface="Arial"/>
                <a:ea typeface="Arial"/>
                <a:cs typeface="Arial"/>
                <a:sym typeface="Arial"/>
              </a:defRPr>
            </a:lvl2pPr>
            <a:lvl3pPr lvl="2" algn="l">
              <a:lnSpc>
                <a:spcPct val="100000"/>
              </a:lnSpc>
              <a:spcBef>
                <a:spcPts val="0"/>
              </a:spcBef>
              <a:spcAft>
                <a:spcPts val="0"/>
              </a:spcAft>
              <a:buSzPts val="6000"/>
              <a:buFont typeface="Arial"/>
              <a:buNone/>
              <a:defRPr sz="8000">
                <a:latin typeface="Arial"/>
                <a:ea typeface="Arial"/>
                <a:cs typeface="Arial"/>
                <a:sym typeface="Arial"/>
              </a:defRPr>
            </a:lvl3pPr>
            <a:lvl4pPr lvl="3" algn="l">
              <a:lnSpc>
                <a:spcPct val="100000"/>
              </a:lnSpc>
              <a:spcBef>
                <a:spcPts val="0"/>
              </a:spcBef>
              <a:spcAft>
                <a:spcPts val="0"/>
              </a:spcAft>
              <a:buSzPts val="6000"/>
              <a:buFont typeface="Arial"/>
              <a:buNone/>
              <a:defRPr sz="8000">
                <a:latin typeface="Arial"/>
                <a:ea typeface="Arial"/>
                <a:cs typeface="Arial"/>
                <a:sym typeface="Arial"/>
              </a:defRPr>
            </a:lvl4pPr>
            <a:lvl5pPr lvl="4" algn="l">
              <a:lnSpc>
                <a:spcPct val="100000"/>
              </a:lnSpc>
              <a:spcBef>
                <a:spcPts val="0"/>
              </a:spcBef>
              <a:spcAft>
                <a:spcPts val="0"/>
              </a:spcAft>
              <a:buSzPts val="6000"/>
              <a:buFont typeface="Arial"/>
              <a:buNone/>
              <a:defRPr sz="8000">
                <a:latin typeface="Arial"/>
                <a:ea typeface="Arial"/>
                <a:cs typeface="Arial"/>
                <a:sym typeface="Arial"/>
              </a:defRPr>
            </a:lvl5pPr>
            <a:lvl6pPr lvl="5" algn="l">
              <a:lnSpc>
                <a:spcPct val="100000"/>
              </a:lnSpc>
              <a:spcBef>
                <a:spcPts val="0"/>
              </a:spcBef>
              <a:spcAft>
                <a:spcPts val="0"/>
              </a:spcAft>
              <a:buSzPts val="6000"/>
              <a:buFont typeface="Arial"/>
              <a:buNone/>
              <a:defRPr sz="8000">
                <a:latin typeface="Arial"/>
                <a:ea typeface="Arial"/>
                <a:cs typeface="Arial"/>
                <a:sym typeface="Arial"/>
              </a:defRPr>
            </a:lvl6pPr>
            <a:lvl7pPr lvl="6" algn="l">
              <a:lnSpc>
                <a:spcPct val="100000"/>
              </a:lnSpc>
              <a:spcBef>
                <a:spcPts val="0"/>
              </a:spcBef>
              <a:spcAft>
                <a:spcPts val="0"/>
              </a:spcAft>
              <a:buSzPts val="6000"/>
              <a:buFont typeface="Arial"/>
              <a:buNone/>
              <a:defRPr sz="8000">
                <a:latin typeface="Arial"/>
                <a:ea typeface="Arial"/>
                <a:cs typeface="Arial"/>
                <a:sym typeface="Arial"/>
              </a:defRPr>
            </a:lvl7pPr>
            <a:lvl8pPr lvl="7" algn="l">
              <a:lnSpc>
                <a:spcPct val="100000"/>
              </a:lnSpc>
              <a:spcBef>
                <a:spcPts val="0"/>
              </a:spcBef>
              <a:spcAft>
                <a:spcPts val="0"/>
              </a:spcAft>
              <a:buSzPts val="6000"/>
              <a:buFont typeface="Arial"/>
              <a:buNone/>
              <a:defRPr sz="8000">
                <a:latin typeface="Arial"/>
                <a:ea typeface="Arial"/>
                <a:cs typeface="Arial"/>
                <a:sym typeface="Arial"/>
              </a:defRPr>
            </a:lvl8pPr>
            <a:lvl9pPr lvl="8" algn="l">
              <a:lnSpc>
                <a:spcPct val="100000"/>
              </a:lnSpc>
              <a:spcBef>
                <a:spcPts val="0"/>
              </a:spcBef>
              <a:spcAft>
                <a:spcPts val="0"/>
              </a:spcAft>
              <a:buSzPts val="6000"/>
              <a:buFont typeface="Arial"/>
              <a:buNone/>
              <a:defRPr sz="8000">
                <a:latin typeface="Arial"/>
                <a:ea typeface="Arial"/>
                <a:cs typeface="Arial"/>
                <a:sym typeface="Arial"/>
              </a:defRPr>
            </a:lvl9pPr>
          </a:lstStyle>
          <a:p>
            <a:endParaRPr/>
          </a:p>
        </p:txBody>
      </p:sp>
      <p:sp>
        <p:nvSpPr>
          <p:cNvPr id="120" name="Google Shape;120;p1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Main point LEFT TOP">
  <p:cSld name="Main point LEFT TOP">
    <p:spTree>
      <p:nvGrpSpPr>
        <p:cNvPr id="1" name="Shape 121"/>
        <p:cNvGrpSpPr/>
        <p:nvPr/>
      </p:nvGrpSpPr>
      <p:grpSpPr>
        <a:xfrm>
          <a:off x="0" y="0"/>
          <a:ext cx="0" cy="0"/>
          <a:chOff x="0" y="0"/>
          <a:chExt cx="0" cy="0"/>
        </a:xfrm>
      </p:grpSpPr>
      <p:sp>
        <p:nvSpPr>
          <p:cNvPr id="122" name="Google Shape;122;p12"/>
          <p:cNvSpPr txBox="1">
            <a:spLocks noGrp="1"/>
          </p:cNvSpPr>
          <p:nvPr>
            <p:ph type="title"/>
          </p:nvPr>
        </p:nvSpPr>
        <p:spPr>
          <a:xfrm>
            <a:off x="653667" y="600200"/>
            <a:ext cx="8490400" cy="5454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6000"/>
              <a:buFont typeface="Arial"/>
              <a:buNone/>
              <a:defRPr sz="8000">
                <a:latin typeface="Arial"/>
                <a:ea typeface="Arial"/>
                <a:cs typeface="Arial"/>
                <a:sym typeface="Arial"/>
              </a:defRPr>
            </a:lvl1pPr>
            <a:lvl2pPr lvl="1" algn="l">
              <a:lnSpc>
                <a:spcPct val="100000"/>
              </a:lnSpc>
              <a:spcBef>
                <a:spcPts val="0"/>
              </a:spcBef>
              <a:spcAft>
                <a:spcPts val="0"/>
              </a:spcAft>
              <a:buSzPts val="6000"/>
              <a:buFont typeface="Arial"/>
              <a:buNone/>
              <a:defRPr sz="8000">
                <a:latin typeface="Arial"/>
                <a:ea typeface="Arial"/>
                <a:cs typeface="Arial"/>
                <a:sym typeface="Arial"/>
              </a:defRPr>
            </a:lvl2pPr>
            <a:lvl3pPr lvl="2" algn="l">
              <a:lnSpc>
                <a:spcPct val="100000"/>
              </a:lnSpc>
              <a:spcBef>
                <a:spcPts val="0"/>
              </a:spcBef>
              <a:spcAft>
                <a:spcPts val="0"/>
              </a:spcAft>
              <a:buSzPts val="6000"/>
              <a:buFont typeface="Arial"/>
              <a:buNone/>
              <a:defRPr sz="8000">
                <a:latin typeface="Arial"/>
                <a:ea typeface="Arial"/>
                <a:cs typeface="Arial"/>
                <a:sym typeface="Arial"/>
              </a:defRPr>
            </a:lvl3pPr>
            <a:lvl4pPr lvl="3" algn="l">
              <a:lnSpc>
                <a:spcPct val="100000"/>
              </a:lnSpc>
              <a:spcBef>
                <a:spcPts val="0"/>
              </a:spcBef>
              <a:spcAft>
                <a:spcPts val="0"/>
              </a:spcAft>
              <a:buSzPts val="6000"/>
              <a:buFont typeface="Arial"/>
              <a:buNone/>
              <a:defRPr sz="8000">
                <a:latin typeface="Arial"/>
                <a:ea typeface="Arial"/>
                <a:cs typeface="Arial"/>
                <a:sym typeface="Arial"/>
              </a:defRPr>
            </a:lvl4pPr>
            <a:lvl5pPr lvl="4" algn="l">
              <a:lnSpc>
                <a:spcPct val="100000"/>
              </a:lnSpc>
              <a:spcBef>
                <a:spcPts val="0"/>
              </a:spcBef>
              <a:spcAft>
                <a:spcPts val="0"/>
              </a:spcAft>
              <a:buSzPts val="6000"/>
              <a:buFont typeface="Arial"/>
              <a:buNone/>
              <a:defRPr sz="8000">
                <a:latin typeface="Arial"/>
                <a:ea typeface="Arial"/>
                <a:cs typeface="Arial"/>
                <a:sym typeface="Arial"/>
              </a:defRPr>
            </a:lvl5pPr>
            <a:lvl6pPr lvl="5" algn="l">
              <a:lnSpc>
                <a:spcPct val="100000"/>
              </a:lnSpc>
              <a:spcBef>
                <a:spcPts val="0"/>
              </a:spcBef>
              <a:spcAft>
                <a:spcPts val="0"/>
              </a:spcAft>
              <a:buSzPts val="6000"/>
              <a:buFont typeface="Arial"/>
              <a:buNone/>
              <a:defRPr sz="8000">
                <a:latin typeface="Arial"/>
                <a:ea typeface="Arial"/>
                <a:cs typeface="Arial"/>
                <a:sym typeface="Arial"/>
              </a:defRPr>
            </a:lvl6pPr>
            <a:lvl7pPr lvl="6" algn="l">
              <a:lnSpc>
                <a:spcPct val="100000"/>
              </a:lnSpc>
              <a:spcBef>
                <a:spcPts val="0"/>
              </a:spcBef>
              <a:spcAft>
                <a:spcPts val="0"/>
              </a:spcAft>
              <a:buSzPts val="6000"/>
              <a:buFont typeface="Arial"/>
              <a:buNone/>
              <a:defRPr sz="8000">
                <a:latin typeface="Arial"/>
                <a:ea typeface="Arial"/>
                <a:cs typeface="Arial"/>
                <a:sym typeface="Arial"/>
              </a:defRPr>
            </a:lvl7pPr>
            <a:lvl8pPr lvl="7" algn="l">
              <a:lnSpc>
                <a:spcPct val="100000"/>
              </a:lnSpc>
              <a:spcBef>
                <a:spcPts val="0"/>
              </a:spcBef>
              <a:spcAft>
                <a:spcPts val="0"/>
              </a:spcAft>
              <a:buSzPts val="6000"/>
              <a:buFont typeface="Arial"/>
              <a:buNone/>
              <a:defRPr sz="8000">
                <a:latin typeface="Arial"/>
                <a:ea typeface="Arial"/>
                <a:cs typeface="Arial"/>
                <a:sym typeface="Arial"/>
              </a:defRPr>
            </a:lvl8pPr>
            <a:lvl9pPr lvl="8" algn="l">
              <a:lnSpc>
                <a:spcPct val="100000"/>
              </a:lnSpc>
              <a:spcBef>
                <a:spcPts val="0"/>
              </a:spcBef>
              <a:spcAft>
                <a:spcPts val="0"/>
              </a:spcAft>
              <a:buSzPts val="6000"/>
              <a:buFont typeface="Arial"/>
              <a:buNone/>
              <a:defRPr sz="8000">
                <a:latin typeface="Arial"/>
                <a:ea typeface="Arial"/>
                <a:cs typeface="Arial"/>
                <a:sym typeface="Arial"/>
              </a:defRPr>
            </a:lvl9pPr>
          </a:lstStyle>
          <a:p>
            <a:endParaRPr/>
          </a:p>
        </p:txBody>
      </p:sp>
      <p:sp>
        <p:nvSpPr>
          <p:cNvPr id="123" name="Google Shape;123;p12"/>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Main point RIGHT TOP">
  <p:cSld name="Main point RIGHT TOP">
    <p:spTree>
      <p:nvGrpSpPr>
        <p:cNvPr id="1" name="Shape 124"/>
        <p:cNvGrpSpPr/>
        <p:nvPr/>
      </p:nvGrpSpPr>
      <p:grpSpPr>
        <a:xfrm>
          <a:off x="0" y="0"/>
          <a:ext cx="0" cy="0"/>
          <a:chOff x="0" y="0"/>
          <a:chExt cx="0" cy="0"/>
        </a:xfrm>
      </p:grpSpPr>
      <p:sp>
        <p:nvSpPr>
          <p:cNvPr id="125" name="Google Shape;125;p13"/>
          <p:cNvSpPr txBox="1">
            <a:spLocks noGrp="1"/>
          </p:cNvSpPr>
          <p:nvPr>
            <p:ph type="title"/>
          </p:nvPr>
        </p:nvSpPr>
        <p:spPr>
          <a:xfrm>
            <a:off x="3151767" y="600200"/>
            <a:ext cx="8288000" cy="54544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6000"/>
              <a:buFont typeface="Arial"/>
              <a:buNone/>
              <a:defRPr sz="8000">
                <a:latin typeface="Arial"/>
                <a:ea typeface="Arial"/>
                <a:cs typeface="Arial"/>
                <a:sym typeface="Arial"/>
              </a:defRPr>
            </a:lvl1pPr>
            <a:lvl2pPr lvl="1" algn="r">
              <a:lnSpc>
                <a:spcPct val="100000"/>
              </a:lnSpc>
              <a:spcBef>
                <a:spcPts val="0"/>
              </a:spcBef>
              <a:spcAft>
                <a:spcPts val="0"/>
              </a:spcAft>
              <a:buSzPts val="6000"/>
              <a:buFont typeface="Arial"/>
              <a:buNone/>
              <a:defRPr sz="8000">
                <a:latin typeface="Arial"/>
                <a:ea typeface="Arial"/>
                <a:cs typeface="Arial"/>
                <a:sym typeface="Arial"/>
              </a:defRPr>
            </a:lvl2pPr>
            <a:lvl3pPr lvl="2" algn="r">
              <a:lnSpc>
                <a:spcPct val="100000"/>
              </a:lnSpc>
              <a:spcBef>
                <a:spcPts val="0"/>
              </a:spcBef>
              <a:spcAft>
                <a:spcPts val="0"/>
              </a:spcAft>
              <a:buSzPts val="6000"/>
              <a:buFont typeface="Arial"/>
              <a:buNone/>
              <a:defRPr sz="8000">
                <a:latin typeface="Arial"/>
                <a:ea typeface="Arial"/>
                <a:cs typeface="Arial"/>
                <a:sym typeface="Arial"/>
              </a:defRPr>
            </a:lvl3pPr>
            <a:lvl4pPr lvl="3" algn="r">
              <a:lnSpc>
                <a:spcPct val="100000"/>
              </a:lnSpc>
              <a:spcBef>
                <a:spcPts val="0"/>
              </a:spcBef>
              <a:spcAft>
                <a:spcPts val="0"/>
              </a:spcAft>
              <a:buSzPts val="6000"/>
              <a:buFont typeface="Arial"/>
              <a:buNone/>
              <a:defRPr sz="8000">
                <a:latin typeface="Arial"/>
                <a:ea typeface="Arial"/>
                <a:cs typeface="Arial"/>
                <a:sym typeface="Arial"/>
              </a:defRPr>
            </a:lvl4pPr>
            <a:lvl5pPr lvl="4" algn="r">
              <a:lnSpc>
                <a:spcPct val="100000"/>
              </a:lnSpc>
              <a:spcBef>
                <a:spcPts val="0"/>
              </a:spcBef>
              <a:spcAft>
                <a:spcPts val="0"/>
              </a:spcAft>
              <a:buSzPts val="6000"/>
              <a:buFont typeface="Arial"/>
              <a:buNone/>
              <a:defRPr sz="8000">
                <a:latin typeface="Arial"/>
                <a:ea typeface="Arial"/>
                <a:cs typeface="Arial"/>
                <a:sym typeface="Arial"/>
              </a:defRPr>
            </a:lvl5pPr>
            <a:lvl6pPr lvl="5" algn="r">
              <a:lnSpc>
                <a:spcPct val="100000"/>
              </a:lnSpc>
              <a:spcBef>
                <a:spcPts val="0"/>
              </a:spcBef>
              <a:spcAft>
                <a:spcPts val="0"/>
              </a:spcAft>
              <a:buSzPts val="6000"/>
              <a:buFont typeface="Arial"/>
              <a:buNone/>
              <a:defRPr sz="8000">
                <a:latin typeface="Arial"/>
                <a:ea typeface="Arial"/>
                <a:cs typeface="Arial"/>
                <a:sym typeface="Arial"/>
              </a:defRPr>
            </a:lvl6pPr>
            <a:lvl7pPr lvl="6" algn="r">
              <a:lnSpc>
                <a:spcPct val="100000"/>
              </a:lnSpc>
              <a:spcBef>
                <a:spcPts val="0"/>
              </a:spcBef>
              <a:spcAft>
                <a:spcPts val="0"/>
              </a:spcAft>
              <a:buSzPts val="6000"/>
              <a:buFont typeface="Arial"/>
              <a:buNone/>
              <a:defRPr sz="8000">
                <a:latin typeface="Arial"/>
                <a:ea typeface="Arial"/>
                <a:cs typeface="Arial"/>
                <a:sym typeface="Arial"/>
              </a:defRPr>
            </a:lvl7pPr>
            <a:lvl8pPr lvl="7" algn="r">
              <a:lnSpc>
                <a:spcPct val="100000"/>
              </a:lnSpc>
              <a:spcBef>
                <a:spcPts val="0"/>
              </a:spcBef>
              <a:spcAft>
                <a:spcPts val="0"/>
              </a:spcAft>
              <a:buSzPts val="6000"/>
              <a:buFont typeface="Arial"/>
              <a:buNone/>
              <a:defRPr sz="8000">
                <a:latin typeface="Arial"/>
                <a:ea typeface="Arial"/>
                <a:cs typeface="Arial"/>
                <a:sym typeface="Arial"/>
              </a:defRPr>
            </a:lvl8pPr>
            <a:lvl9pPr lvl="8" algn="r">
              <a:lnSpc>
                <a:spcPct val="100000"/>
              </a:lnSpc>
              <a:spcBef>
                <a:spcPts val="0"/>
              </a:spcBef>
              <a:spcAft>
                <a:spcPts val="0"/>
              </a:spcAft>
              <a:buSzPts val="6000"/>
              <a:buFont typeface="Arial"/>
              <a:buNone/>
              <a:defRPr sz="8000">
                <a:latin typeface="Arial"/>
                <a:ea typeface="Arial"/>
                <a:cs typeface="Arial"/>
                <a:sym typeface="Arial"/>
              </a:defRPr>
            </a:lvl9pPr>
          </a:lstStyle>
          <a:p>
            <a:endParaRPr/>
          </a:p>
        </p:txBody>
      </p:sp>
      <p:sp>
        <p:nvSpPr>
          <p:cNvPr id="126" name="Google Shape;126;p13"/>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Main point RIGHT BOTTOM">
  <p:cSld name="Main point RIGHT BOTTOM">
    <p:spTree>
      <p:nvGrpSpPr>
        <p:cNvPr id="1" name="Shape 127"/>
        <p:cNvGrpSpPr/>
        <p:nvPr/>
      </p:nvGrpSpPr>
      <p:grpSpPr>
        <a:xfrm>
          <a:off x="0" y="0"/>
          <a:ext cx="0" cy="0"/>
          <a:chOff x="0" y="0"/>
          <a:chExt cx="0" cy="0"/>
        </a:xfrm>
      </p:grpSpPr>
      <p:sp>
        <p:nvSpPr>
          <p:cNvPr id="128" name="Google Shape;128;p14"/>
          <p:cNvSpPr txBox="1">
            <a:spLocks noGrp="1"/>
          </p:cNvSpPr>
          <p:nvPr>
            <p:ph type="title"/>
          </p:nvPr>
        </p:nvSpPr>
        <p:spPr>
          <a:xfrm>
            <a:off x="3151767" y="600200"/>
            <a:ext cx="8288000" cy="54544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6000"/>
              <a:buFont typeface="Arial"/>
              <a:buNone/>
              <a:defRPr sz="8000">
                <a:latin typeface="Arial"/>
                <a:ea typeface="Arial"/>
                <a:cs typeface="Arial"/>
                <a:sym typeface="Arial"/>
              </a:defRPr>
            </a:lvl1pPr>
            <a:lvl2pPr lvl="1" algn="r">
              <a:lnSpc>
                <a:spcPct val="100000"/>
              </a:lnSpc>
              <a:spcBef>
                <a:spcPts val="0"/>
              </a:spcBef>
              <a:spcAft>
                <a:spcPts val="0"/>
              </a:spcAft>
              <a:buSzPts val="6000"/>
              <a:buFont typeface="Arial"/>
              <a:buNone/>
              <a:defRPr sz="8000">
                <a:latin typeface="Arial"/>
                <a:ea typeface="Arial"/>
                <a:cs typeface="Arial"/>
                <a:sym typeface="Arial"/>
              </a:defRPr>
            </a:lvl2pPr>
            <a:lvl3pPr lvl="2" algn="r">
              <a:lnSpc>
                <a:spcPct val="100000"/>
              </a:lnSpc>
              <a:spcBef>
                <a:spcPts val="0"/>
              </a:spcBef>
              <a:spcAft>
                <a:spcPts val="0"/>
              </a:spcAft>
              <a:buSzPts val="6000"/>
              <a:buFont typeface="Arial"/>
              <a:buNone/>
              <a:defRPr sz="8000">
                <a:latin typeface="Arial"/>
                <a:ea typeface="Arial"/>
                <a:cs typeface="Arial"/>
                <a:sym typeface="Arial"/>
              </a:defRPr>
            </a:lvl3pPr>
            <a:lvl4pPr lvl="3" algn="r">
              <a:lnSpc>
                <a:spcPct val="100000"/>
              </a:lnSpc>
              <a:spcBef>
                <a:spcPts val="0"/>
              </a:spcBef>
              <a:spcAft>
                <a:spcPts val="0"/>
              </a:spcAft>
              <a:buSzPts val="6000"/>
              <a:buFont typeface="Arial"/>
              <a:buNone/>
              <a:defRPr sz="8000">
                <a:latin typeface="Arial"/>
                <a:ea typeface="Arial"/>
                <a:cs typeface="Arial"/>
                <a:sym typeface="Arial"/>
              </a:defRPr>
            </a:lvl4pPr>
            <a:lvl5pPr lvl="4" algn="r">
              <a:lnSpc>
                <a:spcPct val="100000"/>
              </a:lnSpc>
              <a:spcBef>
                <a:spcPts val="0"/>
              </a:spcBef>
              <a:spcAft>
                <a:spcPts val="0"/>
              </a:spcAft>
              <a:buSzPts val="6000"/>
              <a:buFont typeface="Arial"/>
              <a:buNone/>
              <a:defRPr sz="8000">
                <a:latin typeface="Arial"/>
                <a:ea typeface="Arial"/>
                <a:cs typeface="Arial"/>
                <a:sym typeface="Arial"/>
              </a:defRPr>
            </a:lvl5pPr>
            <a:lvl6pPr lvl="5" algn="r">
              <a:lnSpc>
                <a:spcPct val="100000"/>
              </a:lnSpc>
              <a:spcBef>
                <a:spcPts val="0"/>
              </a:spcBef>
              <a:spcAft>
                <a:spcPts val="0"/>
              </a:spcAft>
              <a:buSzPts val="6000"/>
              <a:buFont typeface="Arial"/>
              <a:buNone/>
              <a:defRPr sz="8000">
                <a:latin typeface="Arial"/>
                <a:ea typeface="Arial"/>
                <a:cs typeface="Arial"/>
                <a:sym typeface="Arial"/>
              </a:defRPr>
            </a:lvl6pPr>
            <a:lvl7pPr lvl="6" algn="r">
              <a:lnSpc>
                <a:spcPct val="100000"/>
              </a:lnSpc>
              <a:spcBef>
                <a:spcPts val="0"/>
              </a:spcBef>
              <a:spcAft>
                <a:spcPts val="0"/>
              </a:spcAft>
              <a:buSzPts val="6000"/>
              <a:buFont typeface="Arial"/>
              <a:buNone/>
              <a:defRPr sz="8000">
                <a:latin typeface="Arial"/>
                <a:ea typeface="Arial"/>
                <a:cs typeface="Arial"/>
                <a:sym typeface="Arial"/>
              </a:defRPr>
            </a:lvl7pPr>
            <a:lvl8pPr lvl="7" algn="r">
              <a:lnSpc>
                <a:spcPct val="100000"/>
              </a:lnSpc>
              <a:spcBef>
                <a:spcPts val="0"/>
              </a:spcBef>
              <a:spcAft>
                <a:spcPts val="0"/>
              </a:spcAft>
              <a:buSzPts val="6000"/>
              <a:buFont typeface="Arial"/>
              <a:buNone/>
              <a:defRPr sz="8000">
                <a:latin typeface="Arial"/>
                <a:ea typeface="Arial"/>
                <a:cs typeface="Arial"/>
                <a:sym typeface="Arial"/>
              </a:defRPr>
            </a:lvl8pPr>
            <a:lvl9pPr lvl="8" algn="r">
              <a:lnSpc>
                <a:spcPct val="100000"/>
              </a:lnSpc>
              <a:spcBef>
                <a:spcPts val="0"/>
              </a:spcBef>
              <a:spcAft>
                <a:spcPts val="0"/>
              </a:spcAft>
              <a:buSzPts val="6000"/>
              <a:buFont typeface="Arial"/>
              <a:buNone/>
              <a:defRPr sz="8000">
                <a:latin typeface="Arial"/>
                <a:ea typeface="Arial"/>
                <a:cs typeface="Arial"/>
                <a:sym typeface="Arial"/>
              </a:defRPr>
            </a:lvl9pPr>
          </a:lstStyle>
          <a:p>
            <a:endParaRPr/>
          </a:p>
        </p:txBody>
      </p:sp>
      <p:sp>
        <p:nvSpPr>
          <p:cNvPr id="129" name="Google Shape;129;p14"/>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List Item Bold Graphics - OPTION 1">
  <p:cSld name="List Item Bold Graphics - OPTION 1">
    <p:bg>
      <p:bgPr>
        <a:solidFill>
          <a:srgbClr val="FFFFFF"/>
        </a:solidFill>
        <a:effectLst/>
      </p:bgPr>
    </p:bg>
    <p:spTree>
      <p:nvGrpSpPr>
        <p:cNvPr id="1" name="Shape 130"/>
        <p:cNvGrpSpPr/>
        <p:nvPr/>
      </p:nvGrpSpPr>
      <p:grpSpPr>
        <a:xfrm>
          <a:off x="0" y="0"/>
          <a:ext cx="0" cy="0"/>
          <a:chOff x="0" y="0"/>
          <a:chExt cx="0" cy="0"/>
        </a:xfrm>
      </p:grpSpPr>
      <p:sp>
        <p:nvSpPr>
          <p:cNvPr id="131" name="Google Shape;131;p15"/>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32" name="Google Shape;132;p15"/>
          <p:cNvSpPr txBox="1">
            <a:spLocks noGrp="1"/>
          </p:cNvSpPr>
          <p:nvPr>
            <p:ph type="title"/>
          </p:nvPr>
        </p:nvSpPr>
        <p:spPr>
          <a:xfrm>
            <a:off x="653667" y="1167325"/>
            <a:ext cx="4696400" cy="4887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1pPr>
            <a:lvl2pPr lvl="1" algn="l">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2pPr>
            <a:lvl3pPr lvl="2" algn="l">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3pPr>
            <a:lvl4pPr lvl="3" algn="l">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4pPr>
            <a:lvl5pPr lvl="4" algn="l">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5pPr>
            <a:lvl6pPr lvl="5" algn="l">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6pPr>
            <a:lvl7pPr lvl="6" algn="l">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7pPr>
            <a:lvl8pPr lvl="7" algn="l">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8pPr>
            <a:lvl9pPr lvl="8" algn="l">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9pPr>
          </a:lstStyle>
          <a:p>
            <a:endParaRPr/>
          </a:p>
        </p:txBody>
      </p:sp>
      <p:pic>
        <p:nvPicPr>
          <p:cNvPr id="133" name="Google Shape;133;p15"/>
          <p:cNvPicPr preferRelativeResize="0"/>
          <p:nvPr/>
        </p:nvPicPr>
        <p:blipFill rotWithShape="1">
          <a:blip r:embed="rId2">
            <a:alphaModFix/>
          </a:blip>
          <a:srcRect l="3232" t="359" r="51982" b="-360"/>
          <a:stretch/>
        </p:blipFill>
        <p:spPr>
          <a:xfrm>
            <a:off x="5996833" y="-58449"/>
            <a:ext cx="6227936" cy="6953327"/>
          </a:xfrm>
          <a:prstGeom prst="rect">
            <a:avLst/>
          </a:prstGeom>
          <a:noFill/>
          <a:ln>
            <a:noFill/>
          </a:ln>
        </p:spPr>
      </p:pic>
      <p:sp>
        <p:nvSpPr>
          <p:cNvPr id="134" name="Google Shape;134;p15"/>
          <p:cNvSpPr/>
          <p:nvPr/>
        </p:nvSpPr>
        <p:spPr>
          <a:xfrm rot="1239332">
            <a:off x="7534041" y="2966417"/>
            <a:ext cx="3224859" cy="498116"/>
          </a:xfrm>
          <a:prstGeom prst="rect">
            <a:avLst/>
          </a:prstGeom>
        </p:spPr>
        <p:txBody>
          <a:bodyPr>
            <a:prstTxWarp prst="textPlain">
              <a:avLst/>
            </a:prstTxWarp>
          </a:bodyPr>
          <a:lstStyle/>
          <a:p>
            <a:pPr lvl="0" algn="ctr"/>
            <a:r>
              <a:rPr b="0" i="0">
                <a:ln w="9525" cap="flat" cmpd="sng">
                  <a:solidFill>
                    <a:srgbClr val="CC0000"/>
                  </a:solidFill>
                  <a:prstDash val="solid"/>
                  <a:round/>
                  <a:headEnd type="none" w="sm" len="sm"/>
                  <a:tailEnd type="none" w="sm" len="sm"/>
                </a:ln>
                <a:solidFill>
                  <a:srgbClr val="CC0000"/>
                </a:solidFill>
                <a:latin typeface="Arial"/>
              </a:rPr>
              <a:t>Sample Only</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List Items - Same Slide - NUMBERED">
  <p:cSld name="List Items - Same Slide - NUMBERED">
    <p:bg>
      <p:bgPr>
        <a:solidFill>
          <a:srgbClr val="FFFFFF"/>
        </a:solidFill>
        <a:effectLst/>
      </p:bgPr>
    </p:bg>
    <p:spTree>
      <p:nvGrpSpPr>
        <p:cNvPr id="1" name="Shape 135"/>
        <p:cNvGrpSpPr/>
        <p:nvPr/>
      </p:nvGrpSpPr>
      <p:grpSpPr>
        <a:xfrm>
          <a:off x="0" y="0"/>
          <a:ext cx="0" cy="0"/>
          <a:chOff x="0" y="0"/>
          <a:chExt cx="0" cy="0"/>
        </a:xfrm>
      </p:grpSpPr>
      <p:sp>
        <p:nvSpPr>
          <p:cNvPr id="136" name="Google Shape;136;p16"/>
          <p:cNvSpPr txBox="1">
            <a:spLocks noGrp="1"/>
          </p:cNvSpPr>
          <p:nvPr>
            <p:ph type="title"/>
          </p:nvPr>
        </p:nvSpPr>
        <p:spPr>
          <a:xfrm>
            <a:off x="789011" y="402075"/>
            <a:ext cx="101364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6133"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6133"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6133"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6133"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6133"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6133"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6133"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6133"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6133" b="1">
                <a:solidFill>
                  <a:srgbClr val="003C71"/>
                </a:solidFill>
                <a:latin typeface="Arial"/>
                <a:ea typeface="Arial"/>
                <a:cs typeface="Arial"/>
                <a:sym typeface="Arial"/>
              </a:defRPr>
            </a:lvl9pPr>
          </a:lstStyle>
          <a:p>
            <a:endParaRPr/>
          </a:p>
        </p:txBody>
      </p:sp>
      <p:sp>
        <p:nvSpPr>
          <p:cNvPr id="137" name="Google Shape;137;p16"/>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cxnSp>
        <p:nvCxnSpPr>
          <p:cNvPr id="138" name="Google Shape;138;p16"/>
          <p:cNvCxnSpPr/>
          <p:nvPr/>
        </p:nvCxnSpPr>
        <p:spPr>
          <a:xfrm>
            <a:off x="942800" y="1532025"/>
            <a:ext cx="9640000" cy="0"/>
          </a:xfrm>
          <a:prstGeom prst="straightConnector1">
            <a:avLst/>
          </a:prstGeom>
          <a:noFill/>
          <a:ln w="19050" cap="flat" cmpd="sng">
            <a:solidFill>
              <a:srgbClr val="000000"/>
            </a:solidFill>
            <a:prstDash val="solid"/>
            <a:round/>
            <a:headEnd type="none" w="sm" len="sm"/>
            <a:tailEnd type="none" w="sm" len="sm"/>
          </a:ln>
        </p:spPr>
      </p:cxnSp>
      <p:grpSp>
        <p:nvGrpSpPr>
          <p:cNvPr id="139" name="Google Shape;139;p16"/>
          <p:cNvGrpSpPr/>
          <p:nvPr/>
        </p:nvGrpSpPr>
        <p:grpSpPr>
          <a:xfrm>
            <a:off x="615400" y="5236751"/>
            <a:ext cx="11165200" cy="1114500"/>
            <a:chOff x="461550" y="5465350"/>
            <a:chExt cx="8373900" cy="1114500"/>
          </a:xfrm>
        </p:grpSpPr>
        <p:sp>
          <p:nvSpPr>
            <p:cNvPr id="140" name="Google Shape;140;p16"/>
            <p:cNvSpPr/>
            <p:nvPr/>
          </p:nvSpPr>
          <p:spPr>
            <a:xfrm>
              <a:off x="461550" y="5465350"/>
              <a:ext cx="8373900" cy="1114500"/>
            </a:xfrm>
            <a:prstGeom prst="roundRect">
              <a:avLst>
                <a:gd name="adj" fmla="val 16667"/>
              </a:avLst>
            </a:prstGeom>
            <a:solidFill>
              <a:srgbClr val="003C71">
                <a:alpha val="2078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1" name="Google Shape;141;p16"/>
            <p:cNvSpPr txBox="1"/>
            <p:nvPr/>
          </p:nvSpPr>
          <p:spPr>
            <a:xfrm>
              <a:off x="659125" y="5615950"/>
              <a:ext cx="654000" cy="813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600"/>
                <a:buFont typeface="Arial"/>
                <a:buNone/>
              </a:pPr>
              <a:r>
                <a:rPr lang="en-US" sz="6133" b="1" i="0" u="none" strike="noStrike" cap="none">
                  <a:solidFill>
                    <a:srgbClr val="003C71"/>
                  </a:solidFill>
                  <a:latin typeface="Arial"/>
                  <a:ea typeface="Arial"/>
                  <a:cs typeface="Arial"/>
                  <a:sym typeface="Arial"/>
                </a:rPr>
                <a:t>3</a:t>
              </a:r>
              <a:endParaRPr sz="6133" b="1" i="0" u="none" strike="noStrike" cap="none">
                <a:solidFill>
                  <a:srgbClr val="003C71"/>
                </a:solidFill>
                <a:latin typeface="Arial"/>
                <a:ea typeface="Arial"/>
                <a:cs typeface="Arial"/>
                <a:sym typeface="Arial"/>
              </a:endParaRPr>
            </a:p>
          </p:txBody>
        </p:sp>
      </p:grpSp>
      <p:grpSp>
        <p:nvGrpSpPr>
          <p:cNvPr id="142" name="Google Shape;142;p16"/>
          <p:cNvGrpSpPr/>
          <p:nvPr/>
        </p:nvGrpSpPr>
        <p:grpSpPr>
          <a:xfrm>
            <a:off x="615400" y="3951189"/>
            <a:ext cx="11165200" cy="1114500"/>
            <a:chOff x="461550" y="5541550"/>
            <a:chExt cx="8373900" cy="1114500"/>
          </a:xfrm>
        </p:grpSpPr>
        <p:sp>
          <p:nvSpPr>
            <p:cNvPr id="143" name="Google Shape;143;p16"/>
            <p:cNvSpPr/>
            <p:nvPr/>
          </p:nvSpPr>
          <p:spPr>
            <a:xfrm>
              <a:off x="461550" y="5541550"/>
              <a:ext cx="8373900" cy="1114500"/>
            </a:xfrm>
            <a:prstGeom prst="roundRect">
              <a:avLst>
                <a:gd name="adj" fmla="val 16667"/>
              </a:avLst>
            </a:prstGeom>
            <a:solidFill>
              <a:srgbClr val="003C71">
                <a:alpha val="2078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4" name="Google Shape;144;p16"/>
            <p:cNvSpPr txBox="1"/>
            <p:nvPr/>
          </p:nvSpPr>
          <p:spPr>
            <a:xfrm>
              <a:off x="659125" y="5692150"/>
              <a:ext cx="654000" cy="813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600"/>
                <a:buFont typeface="Arial"/>
                <a:buNone/>
              </a:pPr>
              <a:r>
                <a:rPr lang="en-US" sz="6133" b="1" i="0" u="none" strike="noStrike" cap="none">
                  <a:solidFill>
                    <a:srgbClr val="003C71"/>
                  </a:solidFill>
                  <a:latin typeface="Arial"/>
                  <a:ea typeface="Arial"/>
                  <a:cs typeface="Arial"/>
                  <a:sym typeface="Arial"/>
                </a:rPr>
                <a:t>2</a:t>
              </a:r>
              <a:endParaRPr sz="6133" b="1" i="0" u="none" strike="noStrike" cap="none">
                <a:solidFill>
                  <a:srgbClr val="003C71"/>
                </a:solidFill>
                <a:latin typeface="Arial"/>
                <a:ea typeface="Arial"/>
                <a:cs typeface="Arial"/>
                <a:sym typeface="Arial"/>
              </a:endParaRPr>
            </a:p>
          </p:txBody>
        </p:sp>
      </p:grpSp>
      <p:grpSp>
        <p:nvGrpSpPr>
          <p:cNvPr id="145" name="Google Shape;145;p16"/>
          <p:cNvGrpSpPr/>
          <p:nvPr/>
        </p:nvGrpSpPr>
        <p:grpSpPr>
          <a:xfrm>
            <a:off x="615400" y="2665626"/>
            <a:ext cx="11165200" cy="1114500"/>
            <a:chOff x="461550" y="5541550"/>
            <a:chExt cx="8373900" cy="1114500"/>
          </a:xfrm>
        </p:grpSpPr>
        <p:sp>
          <p:nvSpPr>
            <p:cNvPr id="146" name="Google Shape;146;p16"/>
            <p:cNvSpPr/>
            <p:nvPr/>
          </p:nvSpPr>
          <p:spPr>
            <a:xfrm>
              <a:off x="461550" y="5541550"/>
              <a:ext cx="8373900" cy="1114500"/>
            </a:xfrm>
            <a:prstGeom prst="roundRect">
              <a:avLst>
                <a:gd name="adj" fmla="val 16667"/>
              </a:avLst>
            </a:prstGeom>
            <a:solidFill>
              <a:srgbClr val="003C71">
                <a:alpha val="2078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7" name="Google Shape;147;p16"/>
            <p:cNvSpPr txBox="1"/>
            <p:nvPr/>
          </p:nvSpPr>
          <p:spPr>
            <a:xfrm>
              <a:off x="659125" y="5692150"/>
              <a:ext cx="654000" cy="813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600"/>
                <a:buFont typeface="Arial"/>
                <a:buNone/>
              </a:pPr>
              <a:r>
                <a:rPr lang="en-US" sz="6133" b="1" i="0" u="none" strike="noStrike" cap="none">
                  <a:solidFill>
                    <a:srgbClr val="003C71"/>
                  </a:solidFill>
                  <a:latin typeface="Arial"/>
                  <a:ea typeface="Arial"/>
                  <a:cs typeface="Arial"/>
                  <a:sym typeface="Arial"/>
                </a:rPr>
                <a:t>1</a:t>
              </a:r>
              <a:endParaRPr sz="6133" b="1" i="0" u="none" strike="noStrike" cap="none">
                <a:solidFill>
                  <a:srgbClr val="003C71"/>
                </a:solidFill>
                <a:latin typeface="Arial"/>
                <a:ea typeface="Arial"/>
                <a:cs typeface="Arial"/>
                <a:sym typeface="Arial"/>
              </a:endParaRPr>
            </a:p>
          </p:txBody>
        </p:sp>
      </p:grpSp>
      <p:sp>
        <p:nvSpPr>
          <p:cNvPr id="148" name="Google Shape;148;p16"/>
          <p:cNvSpPr txBox="1">
            <a:spLocks noGrp="1"/>
          </p:cNvSpPr>
          <p:nvPr>
            <p:ph type="body" idx="1"/>
          </p:nvPr>
        </p:nvSpPr>
        <p:spPr>
          <a:xfrm>
            <a:off x="1712067" y="2751300"/>
            <a:ext cx="9883200" cy="940400"/>
          </a:xfrm>
          <a:prstGeom prst="rect">
            <a:avLst/>
          </a:prstGeom>
          <a:noFill/>
          <a:ln>
            <a:noFill/>
          </a:ln>
        </p:spPr>
        <p:txBody>
          <a:bodyPr spcFirstLastPara="1" wrap="square" lIns="91425" tIns="91425" rIns="91425" bIns="91425" anchor="t" anchorCtr="0">
            <a:noAutofit/>
          </a:bodyPr>
          <a:lstStyle>
            <a:lvl1pPr marL="457200" lvl="0" indent="-368300" algn="l">
              <a:lnSpc>
                <a:spcPct val="100000"/>
              </a:lnSpc>
              <a:spcBef>
                <a:spcPts val="0"/>
              </a:spcBef>
              <a:spcAft>
                <a:spcPts val="0"/>
              </a:spcAft>
              <a:buClr>
                <a:srgbClr val="000000"/>
              </a:buClr>
              <a:buSzPts val="2200"/>
              <a:buFont typeface="Arial"/>
              <a:buChar char="●"/>
              <a:defRPr sz="2933">
                <a:solidFill>
                  <a:srgbClr val="000000"/>
                </a:solidFill>
                <a:latin typeface="Arial"/>
                <a:ea typeface="Arial"/>
                <a:cs typeface="Arial"/>
                <a:sym typeface="Arial"/>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49" name="Google Shape;149;p16"/>
          <p:cNvSpPr txBox="1">
            <a:spLocks noGrp="1"/>
          </p:cNvSpPr>
          <p:nvPr>
            <p:ph type="body" idx="2"/>
          </p:nvPr>
        </p:nvSpPr>
        <p:spPr>
          <a:xfrm>
            <a:off x="1712067" y="5342100"/>
            <a:ext cx="9883200" cy="940400"/>
          </a:xfrm>
          <a:prstGeom prst="rect">
            <a:avLst/>
          </a:prstGeom>
          <a:noFill/>
          <a:ln>
            <a:noFill/>
          </a:ln>
        </p:spPr>
        <p:txBody>
          <a:bodyPr spcFirstLastPara="1" wrap="square" lIns="91425" tIns="91425" rIns="91425" bIns="91425" anchor="t" anchorCtr="0">
            <a:noAutofit/>
          </a:bodyPr>
          <a:lstStyle>
            <a:lvl1pPr marL="457200" lvl="0" indent="-368300" algn="l">
              <a:lnSpc>
                <a:spcPct val="100000"/>
              </a:lnSpc>
              <a:spcBef>
                <a:spcPts val="0"/>
              </a:spcBef>
              <a:spcAft>
                <a:spcPts val="0"/>
              </a:spcAft>
              <a:buClr>
                <a:srgbClr val="000000"/>
              </a:buClr>
              <a:buSzPts val="2200"/>
              <a:buFont typeface="Arial"/>
              <a:buChar char="●"/>
              <a:defRPr sz="2933">
                <a:solidFill>
                  <a:srgbClr val="000000"/>
                </a:solidFill>
                <a:latin typeface="Arial"/>
                <a:ea typeface="Arial"/>
                <a:cs typeface="Arial"/>
                <a:sym typeface="Arial"/>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50" name="Google Shape;150;p16"/>
          <p:cNvSpPr txBox="1">
            <a:spLocks noGrp="1"/>
          </p:cNvSpPr>
          <p:nvPr>
            <p:ph type="body" idx="3"/>
          </p:nvPr>
        </p:nvSpPr>
        <p:spPr>
          <a:xfrm>
            <a:off x="1712067" y="4046700"/>
            <a:ext cx="9883200" cy="940400"/>
          </a:xfrm>
          <a:prstGeom prst="rect">
            <a:avLst/>
          </a:prstGeom>
          <a:noFill/>
          <a:ln>
            <a:noFill/>
          </a:ln>
        </p:spPr>
        <p:txBody>
          <a:bodyPr spcFirstLastPara="1" wrap="square" lIns="91425" tIns="91425" rIns="91425" bIns="91425" anchor="t" anchorCtr="0">
            <a:noAutofit/>
          </a:bodyPr>
          <a:lstStyle>
            <a:lvl1pPr marL="457200" lvl="0" indent="-368300" algn="l">
              <a:lnSpc>
                <a:spcPct val="100000"/>
              </a:lnSpc>
              <a:spcBef>
                <a:spcPts val="0"/>
              </a:spcBef>
              <a:spcAft>
                <a:spcPts val="0"/>
              </a:spcAft>
              <a:buClr>
                <a:srgbClr val="000000"/>
              </a:buClr>
              <a:buSzPts val="2200"/>
              <a:buFont typeface="Arial"/>
              <a:buChar char="●"/>
              <a:defRPr sz="2933">
                <a:solidFill>
                  <a:srgbClr val="000000"/>
                </a:solidFill>
                <a:latin typeface="Arial"/>
                <a:ea typeface="Arial"/>
                <a:cs typeface="Arial"/>
                <a:sym typeface="Arial"/>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51" name="Google Shape;151;p16"/>
          <p:cNvSpPr txBox="1">
            <a:spLocks noGrp="1"/>
          </p:cNvSpPr>
          <p:nvPr>
            <p:ph type="subTitle" idx="4"/>
          </p:nvPr>
        </p:nvSpPr>
        <p:spPr>
          <a:xfrm>
            <a:off x="789000" y="1554800"/>
            <a:ext cx="9794000" cy="52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3200" b="1" i="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3200" b="1" i="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3200" b="1" i="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3200" b="1" i="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3200" b="1" i="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3200" b="1" i="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3200" b="1" i="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32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List Items - Same Slide - PILLARS">
  <p:cSld name="List Items - Same Slide - PILLARS">
    <p:bg>
      <p:bgPr>
        <a:solidFill>
          <a:srgbClr val="FFFFFF"/>
        </a:solidFill>
        <a:effectLst/>
      </p:bgPr>
    </p:bg>
    <p:spTree>
      <p:nvGrpSpPr>
        <p:cNvPr id="1" name="Shape 152"/>
        <p:cNvGrpSpPr/>
        <p:nvPr/>
      </p:nvGrpSpPr>
      <p:grpSpPr>
        <a:xfrm>
          <a:off x="0" y="0"/>
          <a:ext cx="0" cy="0"/>
          <a:chOff x="0" y="0"/>
          <a:chExt cx="0" cy="0"/>
        </a:xfrm>
      </p:grpSpPr>
      <p:sp>
        <p:nvSpPr>
          <p:cNvPr id="153" name="Google Shape;153;p17"/>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grpSp>
        <p:nvGrpSpPr>
          <p:cNvPr id="154" name="Google Shape;154;p17"/>
          <p:cNvGrpSpPr/>
          <p:nvPr/>
        </p:nvGrpSpPr>
        <p:grpSpPr>
          <a:xfrm>
            <a:off x="8273333" y="2770101"/>
            <a:ext cx="3462400" cy="3677100"/>
            <a:chOff x="6265963" y="3087650"/>
            <a:chExt cx="2596800" cy="3677100"/>
          </a:xfrm>
        </p:grpSpPr>
        <p:sp>
          <p:nvSpPr>
            <p:cNvPr id="155" name="Google Shape;155;p17"/>
            <p:cNvSpPr/>
            <p:nvPr/>
          </p:nvSpPr>
          <p:spPr>
            <a:xfrm>
              <a:off x="6276313" y="3087650"/>
              <a:ext cx="2567700" cy="654000"/>
            </a:xfrm>
            <a:prstGeom prst="roundRect">
              <a:avLst>
                <a:gd name="adj" fmla="val 16667"/>
              </a:avLst>
            </a:prstGeom>
            <a:solidFill>
              <a:srgbClr val="003C7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6" name="Google Shape;156;p17"/>
            <p:cNvSpPr/>
            <p:nvPr/>
          </p:nvSpPr>
          <p:spPr>
            <a:xfrm>
              <a:off x="6276313" y="3087650"/>
              <a:ext cx="2567700" cy="3677100"/>
            </a:xfrm>
            <a:prstGeom prst="roundRect">
              <a:avLst>
                <a:gd name="adj" fmla="val 16667"/>
              </a:avLst>
            </a:prstGeom>
            <a:solidFill>
              <a:srgbClr val="003C71">
                <a:alpha val="2078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cxnSp>
          <p:nvCxnSpPr>
            <p:cNvPr id="157" name="Google Shape;157;p17"/>
            <p:cNvCxnSpPr/>
            <p:nvPr/>
          </p:nvCxnSpPr>
          <p:spPr>
            <a:xfrm>
              <a:off x="6265963" y="3708901"/>
              <a:ext cx="2596800" cy="0"/>
            </a:xfrm>
            <a:prstGeom prst="straightConnector1">
              <a:avLst/>
            </a:prstGeom>
            <a:noFill/>
            <a:ln w="76200" cap="flat" cmpd="sng">
              <a:solidFill>
                <a:srgbClr val="FFFFFF"/>
              </a:solidFill>
              <a:prstDash val="solid"/>
              <a:round/>
              <a:headEnd type="none" w="sm" len="sm"/>
              <a:tailEnd type="none" w="sm" len="sm"/>
            </a:ln>
          </p:spPr>
        </p:cxnSp>
      </p:grpSp>
      <p:grpSp>
        <p:nvGrpSpPr>
          <p:cNvPr id="158" name="Google Shape;158;p17"/>
          <p:cNvGrpSpPr/>
          <p:nvPr/>
        </p:nvGrpSpPr>
        <p:grpSpPr>
          <a:xfrm>
            <a:off x="4365400" y="2770101"/>
            <a:ext cx="3498800" cy="3677100"/>
            <a:chOff x="3293788" y="2998700"/>
            <a:chExt cx="2624100" cy="3677100"/>
          </a:xfrm>
        </p:grpSpPr>
        <p:sp>
          <p:nvSpPr>
            <p:cNvPr id="159" name="Google Shape;159;p17"/>
            <p:cNvSpPr/>
            <p:nvPr/>
          </p:nvSpPr>
          <p:spPr>
            <a:xfrm>
              <a:off x="3304138" y="2998700"/>
              <a:ext cx="2567700" cy="654000"/>
            </a:xfrm>
            <a:prstGeom prst="roundRect">
              <a:avLst>
                <a:gd name="adj" fmla="val 16667"/>
              </a:avLst>
            </a:prstGeom>
            <a:solidFill>
              <a:srgbClr val="003C7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0" name="Google Shape;160;p17"/>
            <p:cNvSpPr/>
            <p:nvPr/>
          </p:nvSpPr>
          <p:spPr>
            <a:xfrm>
              <a:off x="3304138" y="2998700"/>
              <a:ext cx="2567700" cy="3677100"/>
            </a:xfrm>
            <a:prstGeom prst="roundRect">
              <a:avLst>
                <a:gd name="adj" fmla="val 16667"/>
              </a:avLst>
            </a:prstGeom>
            <a:solidFill>
              <a:srgbClr val="003C71">
                <a:alpha val="2078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cxnSp>
          <p:nvCxnSpPr>
            <p:cNvPr id="161" name="Google Shape;161;p17"/>
            <p:cNvCxnSpPr/>
            <p:nvPr/>
          </p:nvCxnSpPr>
          <p:spPr>
            <a:xfrm>
              <a:off x="3293788" y="3619951"/>
              <a:ext cx="2624100" cy="0"/>
            </a:xfrm>
            <a:prstGeom prst="straightConnector1">
              <a:avLst/>
            </a:prstGeom>
            <a:noFill/>
            <a:ln w="76200" cap="flat" cmpd="sng">
              <a:solidFill>
                <a:srgbClr val="FFFFFF"/>
              </a:solidFill>
              <a:prstDash val="solid"/>
              <a:round/>
              <a:headEnd type="none" w="sm" len="sm"/>
              <a:tailEnd type="none" w="sm" len="sm"/>
            </a:ln>
          </p:spPr>
        </p:cxnSp>
      </p:grpSp>
      <p:grpSp>
        <p:nvGrpSpPr>
          <p:cNvPr id="162" name="Google Shape;162;p17"/>
          <p:cNvGrpSpPr/>
          <p:nvPr/>
        </p:nvGrpSpPr>
        <p:grpSpPr>
          <a:xfrm>
            <a:off x="456267" y="2770101"/>
            <a:ext cx="3500000" cy="3677100"/>
            <a:chOff x="430813" y="2998700"/>
            <a:chExt cx="2625000" cy="3677100"/>
          </a:xfrm>
        </p:grpSpPr>
        <p:sp>
          <p:nvSpPr>
            <p:cNvPr id="163" name="Google Shape;163;p17"/>
            <p:cNvSpPr/>
            <p:nvPr/>
          </p:nvSpPr>
          <p:spPr>
            <a:xfrm>
              <a:off x="441163" y="2998700"/>
              <a:ext cx="2567700" cy="654000"/>
            </a:xfrm>
            <a:prstGeom prst="roundRect">
              <a:avLst>
                <a:gd name="adj" fmla="val 16667"/>
              </a:avLst>
            </a:prstGeom>
            <a:solidFill>
              <a:srgbClr val="003C7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4" name="Google Shape;164;p17"/>
            <p:cNvSpPr/>
            <p:nvPr/>
          </p:nvSpPr>
          <p:spPr>
            <a:xfrm>
              <a:off x="441163" y="2998700"/>
              <a:ext cx="2567700" cy="3677100"/>
            </a:xfrm>
            <a:prstGeom prst="roundRect">
              <a:avLst>
                <a:gd name="adj" fmla="val 16667"/>
              </a:avLst>
            </a:prstGeom>
            <a:solidFill>
              <a:srgbClr val="003C71">
                <a:alpha val="2078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cxnSp>
          <p:nvCxnSpPr>
            <p:cNvPr id="165" name="Google Shape;165;p17"/>
            <p:cNvCxnSpPr/>
            <p:nvPr/>
          </p:nvCxnSpPr>
          <p:spPr>
            <a:xfrm>
              <a:off x="430813" y="3619951"/>
              <a:ext cx="2625000" cy="0"/>
            </a:xfrm>
            <a:prstGeom prst="straightConnector1">
              <a:avLst/>
            </a:prstGeom>
            <a:noFill/>
            <a:ln w="76200" cap="flat" cmpd="sng">
              <a:solidFill>
                <a:srgbClr val="FFFFFF"/>
              </a:solidFill>
              <a:prstDash val="solid"/>
              <a:round/>
              <a:headEnd type="none" w="sm" len="sm"/>
              <a:tailEnd type="none" w="sm" len="sm"/>
            </a:ln>
          </p:spPr>
        </p:cxnSp>
      </p:grpSp>
      <p:sp>
        <p:nvSpPr>
          <p:cNvPr id="166" name="Google Shape;166;p17"/>
          <p:cNvSpPr txBox="1">
            <a:spLocks noGrp="1"/>
          </p:cNvSpPr>
          <p:nvPr>
            <p:ph type="subTitle" idx="1"/>
          </p:nvPr>
        </p:nvSpPr>
        <p:spPr>
          <a:xfrm>
            <a:off x="669467" y="2830775"/>
            <a:ext cx="3073600" cy="524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2800" b="1">
                <a:solidFill>
                  <a:srgbClr val="FFFFFF"/>
                </a:solidFill>
                <a:latin typeface="Arial"/>
                <a:ea typeface="Arial"/>
                <a:cs typeface="Arial"/>
                <a:sym typeface="Arial"/>
              </a:defRPr>
            </a:lvl1pPr>
            <a:lvl2pPr lvl="1" algn="ctr">
              <a:lnSpc>
                <a:spcPct val="100000"/>
              </a:lnSpc>
              <a:spcBef>
                <a:spcPts val="0"/>
              </a:spcBef>
              <a:spcAft>
                <a:spcPts val="0"/>
              </a:spcAft>
              <a:buSzPts val="1400"/>
              <a:buNone/>
              <a:defRPr sz="2800" b="1">
                <a:solidFill>
                  <a:srgbClr val="FFFFFF"/>
                </a:solidFill>
                <a:latin typeface="Arial"/>
                <a:ea typeface="Arial"/>
                <a:cs typeface="Arial"/>
                <a:sym typeface="Arial"/>
              </a:defRPr>
            </a:lvl2pPr>
            <a:lvl3pPr lvl="2" algn="ctr">
              <a:lnSpc>
                <a:spcPct val="100000"/>
              </a:lnSpc>
              <a:spcBef>
                <a:spcPts val="0"/>
              </a:spcBef>
              <a:spcAft>
                <a:spcPts val="0"/>
              </a:spcAft>
              <a:buSzPts val="1400"/>
              <a:buNone/>
              <a:defRPr sz="2800" b="1">
                <a:solidFill>
                  <a:srgbClr val="FFFFFF"/>
                </a:solidFill>
                <a:latin typeface="Arial"/>
                <a:ea typeface="Arial"/>
                <a:cs typeface="Arial"/>
                <a:sym typeface="Arial"/>
              </a:defRPr>
            </a:lvl3pPr>
            <a:lvl4pPr lvl="3" algn="ctr">
              <a:lnSpc>
                <a:spcPct val="100000"/>
              </a:lnSpc>
              <a:spcBef>
                <a:spcPts val="0"/>
              </a:spcBef>
              <a:spcAft>
                <a:spcPts val="0"/>
              </a:spcAft>
              <a:buSzPts val="1400"/>
              <a:buNone/>
              <a:defRPr sz="2800" b="1">
                <a:solidFill>
                  <a:srgbClr val="FFFFFF"/>
                </a:solidFill>
                <a:latin typeface="Arial"/>
                <a:ea typeface="Arial"/>
                <a:cs typeface="Arial"/>
                <a:sym typeface="Arial"/>
              </a:defRPr>
            </a:lvl4pPr>
            <a:lvl5pPr lvl="4" algn="ctr">
              <a:lnSpc>
                <a:spcPct val="100000"/>
              </a:lnSpc>
              <a:spcBef>
                <a:spcPts val="0"/>
              </a:spcBef>
              <a:spcAft>
                <a:spcPts val="0"/>
              </a:spcAft>
              <a:buSzPts val="1400"/>
              <a:buNone/>
              <a:defRPr sz="2800" b="1">
                <a:solidFill>
                  <a:srgbClr val="FFFFFF"/>
                </a:solidFill>
                <a:latin typeface="Arial"/>
                <a:ea typeface="Arial"/>
                <a:cs typeface="Arial"/>
                <a:sym typeface="Arial"/>
              </a:defRPr>
            </a:lvl5pPr>
            <a:lvl6pPr lvl="5" algn="ctr">
              <a:lnSpc>
                <a:spcPct val="100000"/>
              </a:lnSpc>
              <a:spcBef>
                <a:spcPts val="0"/>
              </a:spcBef>
              <a:spcAft>
                <a:spcPts val="0"/>
              </a:spcAft>
              <a:buSzPts val="1400"/>
              <a:buNone/>
              <a:defRPr sz="2800" b="1">
                <a:solidFill>
                  <a:srgbClr val="FFFFFF"/>
                </a:solidFill>
                <a:latin typeface="Arial"/>
                <a:ea typeface="Arial"/>
                <a:cs typeface="Arial"/>
                <a:sym typeface="Arial"/>
              </a:defRPr>
            </a:lvl6pPr>
            <a:lvl7pPr lvl="6" algn="ctr">
              <a:lnSpc>
                <a:spcPct val="100000"/>
              </a:lnSpc>
              <a:spcBef>
                <a:spcPts val="0"/>
              </a:spcBef>
              <a:spcAft>
                <a:spcPts val="0"/>
              </a:spcAft>
              <a:buSzPts val="1400"/>
              <a:buNone/>
              <a:defRPr sz="2800" b="1">
                <a:solidFill>
                  <a:srgbClr val="FFFFFF"/>
                </a:solidFill>
                <a:latin typeface="Arial"/>
                <a:ea typeface="Arial"/>
                <a:cs typeface="Arial"/>
                <a:sym typeface="Arial"/>
              </a:defRPr>
            </a:lvl7pPr>
            <a:lvl8pPr lvl="7" algn="ctr">
              <a:lnSpc>
                <a:spcPct val="100000"/>
              </a:lnSpc>
              <a:spcBef>
                <a:spcPts val="0"/>
              </a:spcBef>
              <a:spcAft>
                <a:spcPts val="0"/>
              </a:spcAft>
              <a:buSzPts val="1400"/>
              <a:buNone/>
              <a:defRPr sz="2800" b="1">
                <a:solidFill>
                  <a:srgbClr val="FFFFFF"/>
                </a:solidFill>
                <a:latin typeface="Arial"/>
                <a:ea typeface="Arial"/>
                <a:cs typeface="Arial"/>
                <a:sym typeface="Arial"/>
              </a:defRPr>
            </a:lvl8pPr>
            <a:lvl9pPr lvl="8" algn="ctr">
              <a:lnSpc>
                <a:spcPct val="100000"/>
              </a:lnSpc>
              <a:spcBef>
                <a:spcPts val="0"/>
              </a:spcBef>
              <a:spcAft>
                <a:spcPts val="0"/>
              </a:spcAft>
              <a:buSzPts val="1400"/>
              <a:buNone/>
              <a:defRPr sz="2800" b="1">
                <a:solidFill>
                  <a:srgbClr val="FFFFFF"/>
                </a:solidFill>
                <a:latin typeface="Arial"/>
                <a:ea typeface="Arial"/>
                <a:cs typeface="Arial"/>
                <a:sym typeface="Arial"/>
              </a:defRPr>
            </a:lvl9pPr>
          </a:lstStyle>
          <a:p>
            <a:endParaRPr/>
          </a:p>
        </p:txBody>
      </p:sp>
      <p:sp>
        <p:nvSpPr>
          <p:cNvPr id="167" name="Google Shape;167;p17"/>
          <p:cNvSpPr txBox="1">
            <a:spLocks noGrp="1"/>
          </p:cNvSpPr>
          <p:nvPr>
            <p:ph type="subTitle" idx="2"/>
          </p:nvPr>
        </p:nvSpPr>
        <p:spPr>
          <a:xfrm>
            <a:off x="4578000" y="2830775"/>
            <a:ext cx="3073600" cy="524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2800" b="1">
                <a:solidFill>
                  <a:srgbClr val="FFFFFF"/>
                </a:solidFill>
                <a:latin typeface="Arial"/>
                <a:ea typeface="Arial"/>
                <a:cs typeface="Arial"/>
                <a:sym typeface="Arial"/>
              </a:defRPr>
            </a:lvl1pPr>
            <a:lvl2pPr lvl="1" algn="ctr">
              <a:lnSpc>
                <a:spcPct val="100000"/>
              </a:lnSpc>
              <a:spcBef>
                <a:spcPts val="0"/>
              </a:spcBef>
              <a:spcAft>
                <a:spcPts val="0"/>
              </a:spcAft>
              <a:buSzPts val="1400"/>
              <a:buNone/>
              <a:defRPr sz="2800" b="1">
                <a:solidFill>
                  <a:srgbClr val="FFFFFF"/>
                </a:solidFill>
                <a:latin typeface="Arial"/>
                <a:ea typeface="Arial"/>
                <a:cs typeface="Arial"/>
                <a:sym typeface="Arial"/>
              </a:defRPr>
            </a:lvl2pPr>
            <a:lvl3pPr lvl="2" algn="ctr">
              <a:lnSpc>
                <a:spcPct val="100000"/>
              </a:lnSpc>
              <a:spcBef>
                <a:spcPts val="0"/>
              </a:spcBef>
              <a:spcAft>
                <a:spcPts val="0"/>
              </a:spcAft>
              <a:buSzPts val="1400"/>
              <a:buNone/>
              <a:defRPr sz="2800" b="1">
                <a:solidFill>
                  <a:srgbClr val="FFFFFF"/>
                </a:solidFill>
                <a:latin typeface="Arial"/>
                <a:ea typeface="Arial"/>
                <a:cs typeface="Arial"/>
                <a:sym typeface="Arial"/>
              </a:defRPr>
            </a:lvl3pPr>
            <a:lvl4pPr lvl="3" algn="ctr">
              <a:lnSpc>
                <a:spcPct val="100000"/>
              </a:lnSpc>
              <a:spcBef>
                <a:spcPts val="0"/>
              </a:spcBef>
              <a:spcAft>
                <a:spcPts val="0"/>
              </a:spcAft>
              <a:buSzPts val="1400"/>
              <a:buNone/>
              <a:defRPr sz="2800" b="1">
                <a:solidFill>
                  <a:srgbClr val="FFFFFF"/>
                </a:solidFill>
                <a:latin typeface="Arial"/>
                <a:ea typeface="Arial"/>
                <a:cs typeface="Arial"/>
                <a:sym typeface="Arial"/>
              </a:defRPr>
            </a:lvl4pPr>
            <a:lvl5pPr lvl="4" algn="ctr">
              <a:lnSpc>
                <a:spcPct val="100000"/>
              </a:lnSpc>
              <a:spcBef>
                <a:spcPts val="0"/>
              </a:spcBef>
              <a:spcAft>
                <a:spcPts val="0"/>
              </a:spcAft>
              <a:buSzPts val="1400"/>
              <a:buNone/>
              <a:defRPr sz="2800" b="1">
                <a:solidFill>
                  <a:srgbClr val="FFFFFF"/>
                </a:solidFill>
                <a:latin typeface="Arial"/>
                <a:ea typeface="Arial"/>
                <a:cs typeface="Arial"/>
                <a:sym typeface="Arial"/>
              </a:defRPr>
            </a:lvl5pPr>
            <a:lvl6pPr lvl="5" algn="ctr">
              <a:lnSpc>
                <a:spcPct val="100000"/>
              </a:lnSpc>
              <a:spcBef>
                <a:spcPts val="0"/>
              </a:spcBef>
              <a:spcAft>
                <a:spcPts val="0"/>
              </a:spcAft>
              <a:buSzPts val="1400"/>
              <a:buNone/>
              <a:defRPr sz="2800" b="1">
                <a:solidFill>
                  <a:srgbClr val="FFFFFF"/>
                </a:solidFill>
                <a:latin typeface="Arial"/>
                <a:ea typeface="Arial"/>
                <a:cs typeface="Arial"/>
                <a:sym typeface="Arial"/>
              </a:defRPr>
            </a:lvl6pPr>
            <a:lvl7pPr lvl="6" algn="ctr">
              <a:lnSpc>
                <a:spcPct val="100000"/>
              </a:lnSpc>
              <a:spcBef>
                <a:spcPts val="0"/>
              </a:spcBef>
              <a:spcAft>
                <a:spcPts val="0"/>
              </a:spcAft>
              <a:buSzPts val="1400"/>
              <a:buNone/>
              <a:defRPr sz="2800" b="1">
                <a:solidFill>
                  <a:srgbClr val="FFFFFF"/>
                </a:solidFill>
                <a:latin typeface="Arial"/>
                <a:ea typeface="Arial"/>
                <a:cs typeface="Arial"/>
                <a:sym typeface="Arial"/>
              </a:defRPr>
            </a:lvl7pPr>
            <a:lvl8pPr lvl="7" algn="ctr">
              <a:lnSpc>
                <a:spcPct val="100000"/>
              </a:lnSpc>
              <a:spcBef>
                <a:spcPts val="0"/>
              </a:spcBef>
              <a:spcAft>
                <a:spcPts val="0"/>
              </a:spcAft>
              <a:buSzPts val="1400"/>
              <a:buNone/>
              <a:defRPr sz="2800" b="1">
                <a:solidFill>
                  <a:srgbClr val="FFFFFF"/>
                </a:solidFill>
                <a:latin typeface="Arial"/>
                <a:ea typeface="Arial"/>
                <a:cs typeface="Arial"/>
                <a:sym typeface="Arial"/>
              </a:defRPr>
            </a:lvl8pPr>
            <a:lvl9pPr lvl="8" algn="ctr">
              <a:lnSpc>
                <a:spcPct val="100000"/>
              </a:lnSpc>
              <a:spcBef>
                <a:spcPts val="0"/>
              </a:spcBef>
              <a:spcAft>
                <a:spcPts val="0"/>
              </a:spcAft>
              <a:buSzPts val="1400"/>
              <a:buNone/>
              <a:defRPr sz="2800" b="1">
                <a:solidFill>
                  <a:srgbClr val="FFFFFF"/>
                </a:solidFill>
                <a:latin typeface="Arial"/>
                <a:ea typeface="Arial"/>
                <a:cs typeface="Arial"/>
                <a:sym typeface="Arial"/>
              </a:defRPr>
            </a:lvl9pPr>
          </a:lstStyle>
          <a:p>
            <a:endParaRPr/>
          </a:p>
        </p:txBody>
      </p:sp>
      <p:sp>
        <p:nvSpPr>
          <p:cNvPr id="168" name="Google Shape;168;p17"/>
          <p:cNvSpPr txBox="1">
            <a:spLocks noGrp="1"/>
          </p:cNvSpPr>
          <p:nvPr>
            <p:ph type="subTitle" idx="3"/>
          </p:nvPr>
        </p:nvSpPr>
        <p:spPr>
          <a:xfrm>
            <a:off x="8467733" y="2830775"/>
            <a:ext cx="3073600" cy="524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2800" b="1">
                <a:solidFill>
                  <a:srgbClr val="FFFFFF"/>
                </a:solidFill>
                <a:latin typeface="Arial"/>
                <a:ea typeface="Arial"/>
                <a:cs typeface="Arial"/>
                <a:sym typeface="Arial"/>
              </a:defRPr>
            </a:lvl1pPr>
            <a:lvl2pPr lvl="1" algn="ctr">
              <a:lnSpc>
                <a:spcPct val="100000"/>
              </a:lnSpc>
              <a:spcBef>
                <a:spcPts val="0"/>
              </a:spcBef>
              <a:spcAft>
                <a:spcPts val="0"/>
              </a:spcAft>
              <a:buSzPts val="1400"/>
              <a:buNone/>
              <a:defRPr sz="2800" b="1">
                <a:solidFill>
                  <a:srgbClr val="FFFFFF"/>
                </a:solidFill>
                <a:latin typeface="Arial"/>
                <a:ea typeface="Arial"/>
                <a:cs typeface="Arial"/>
                <a:sym typeface="Arial"/>
              </a:defRPr>
            </a:lvl2pPr>
            <a:lvl3pPr lvl="2" algn="ctr">
              <a:lnSpc>
                <a:spcPct val="100000"/>
              </a:lnSpc>
              <a:spcBef>
                <a:spcPts val="0"/>
              </a:spcBef>
              <a:spcAft>
                <a:spcPts val="0"/>
              </a:spcAft>
              <a:buSzPts val="1400"/>
              <a:buNone/>
              <a:defRPr sz="2800" b="1">
                <a:solidFill>
                  <a:srgbClr val="FFFFFF"/>
                </a:solidFill>
                <a:latin typeface="Arial"/>
                <a:ea typeface="Arial"/>
                <a:cs typeface="Arial"/>
                <a:sym typeface="Arial"/>
              </a:defRPr>
            </a:lvl3pPr>
            <a:lvl4pPr lvl="3" algn="ctr">
              <a:lnSpc>
                <a:spcPct val="100000"/>
              </a:lnSpc>
              <a:spcBef>
                <a:spcPts val="0"/>
              </a:spcBef>
              <a:spcAft>
                <a:spcPts val="0"/>
              </a:spcAft>
              <a:buSzPts val="1400"/>
              <a:buNone/>
              <a:defRPr sz="2800" b="1">
                <a:solidFill>
                  <a:srgbClr val="FFFFFF"/>
                </a:solidFill>
                <a:latin typeface="Arial"/>
                <a:ea typeface="Arial"/>
                <a:cs typeface="Arial"/>
                <a:sym typeface="Arial"/>
              </a:defRPr>
            </a:lvl4pPr>
            <a:lvl5pPr lvl="4" algn="ctr">
              <a:lnSpc>
                <a:spcPct val="100000"/>
              </a:lnSpc>
              <a:spcBef>
                <a:spcPts val="0"/>
              </a:spcBef>
              <a:spcAft>
                <a:spcPts val="0"/>
              </a:spcAft>
              <a:buSzPts val="1400"/>
              <a:buNone/>
              <a:defRPr sz="2800" b="1">
                <a:solidFill>
                  <a:srgbClr val="FFFFFF"/>
                </a:solidFill>
                <a:latin typeface="Arial"/>
                <a:ea typeface="Arial"/>
                <a:cs typeface="Arial"/>
                <a:sym typeface="Arial"/>
              </a:defRPr>
            </a:lvl5pPr>
            <a:lvl6pPr lvl="5" algn="ctr">
              <a:lnSpc>
                <a:spcPct val="100000"/>
              </a:lnSpc>
              <a:spcBef>
                <a:spcPts val="0"/>
              </a:spcBef>
              <a:spcAft>
                <a:spcPts val="0"/>
              </a:spcAft>
              <a:buSzPts val="1400"/>
              <a:buNone/>
              <a:defRPr sz="2800" b="1">
                <a:solidFill>
                  <a:srgbClr val="FFFFFF"/>
                </a:solidFill>
                <a:latin typeface="Arial"/>
                <a:ea typeface="Arial"/>
                <a:cs typeface="Arial"/>
                <a:sym typeface="Arial"/>
              </a:defRPr>
            </a:lvl6pPr>
            <a:lvl7pPr lvl="6" algn="ctr">
              <a:lnSpc>
                <a:spcPct val="100000"/>
              </a:lnSpc>
              <a:spcBef>
                <a:spcPts val="0"/>
              </a:spcBef>
              <a:spcAft>
                <a:spcPts val="0"/>
              </a:spcAft>
              <a:buSzPts val="1400"/>
              <a:buNone/>
              <a:defRPr sz="2800" b="1">
                <a:solidFill>
                  <a:srgbClr val="FFFFFF"/>
                </a:solidFill>
                <a:latin typeface="Arial"/>
                <a:ea typeface="Arial"/>
                <a:cs typeface="Arial"/>
                <a:sym typeface="Arial"/>
              </a:defRPr>
            </a:lvl7pPr>
            <a:lvl8pPr lvl="7" algn="ctr">
              <a:lnSpc>
                <a:spcPct val="100000"/>
              </a:lnSpc>
              <a:spcBef>
                <a:spcPts val="0"/>
              </a:spcBef>
              <a:spcAft>
                <a:spcPts val="0"/>
              </a:spcAft>
              <a:buSzPts val="1400"/>
              <a:buNone/>
              <a:defRPr sz="2800" b="1">
                <a:solidFill>
                  <a:srgbClr val="FFFFFF"/>
                </a:solidFill>
                <a:latin typeface="Arial"/>
                <a:ea typeface="Arial"/>
                <a:cs typeface="Arial"/>
                <a:sym typeface="Arial"/>
              </a:defRPr>
            </a:lvl8pPr>
            <a:lvl9pPr lvl="8" algn="ctr">
              <a:lnSpc>
                <a:spcPct val="100000"/>
              </a:lnSpc>
              <a:spcBef>
                <a:spcPts val="0"/>
              </a:spcBef>
              <a:spcAft>
                <a:spcPts val="0"/>
              </a:spcAft>
              <a:buSzPts val="1400"/>
              <a:buNone/>
              <a:defRPr sz="2800" b="1">
                <a:solidFill>
                  <a:srgbClr val="FFFFFF"/>
                </a:solidFill>
                <a:latin typeface="Arial"/>
                <a:ea typeface="Arial"/>
                <a:cs typeface="Arial"/>
                <a:sym typeface="Arial"/>
              </a:defRPr>
            </a:lvl9pPr>
          </a:lstStyle>
          <a:p>
            <a:endParaRPr/>
          </a:p>
        </p:txBody>
      </p:sp>
      <p:sp>
        <p:nvSpPr>
          <p:cNvPr id="169" name="Google Shape;169;p17"/>
          <p:cNvSpPr txBox="1">
            <a:spLocks noGrp="1"/>
          </p:cNvSpPr>
          <p:nvPr>
            <p:ph type="subTitle" idx="4"/>
          </p:nvPr>
        </p:nvSpPr>
        <p:spPr>
          <a:xfrm>
            <a:off x="611067" y="3364175"/>
            <a:ext cx="3190400" cy="52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2533">
                <a:solidFill>
                  <a:srgbClr val="000000"/>
                </a:solidFill>
                <a:latin typeface="Arial"/>
                <a:ea typeface="Arial"/>
                <a:cs typeface="Arial"/>
                <a:sym typeface="Arial"/>
              </a:defRPr>
            </a:lvl1pPr>
            <a:lvl2pPr lvl="1" algn="l">
              <a:lnSpc>
                <a:spcPct val="100000"/>
              </a:lnSpc>
              <a:spcBef>
                <a:spcPts val="0"/>
              </a:spcBef>
              <a:spcAft>
                <a:spcPts val="0"/>
              </a:spcAft>
              <a:buSzPts val="1400"/>
              <a:buNone/>
              <a:defRPr sz="2533">
                <a:solidFill>
                  <a:srgbClr val="000000"/>
                </a:solidFill>
                <a:latin typeface="Arial"/>
                <a:ea typeface="Arial"/>
                <a:cs typeface="Arial"/>
                <a:sym typeface="Arial"/>
              </a:defRPr>
            </a:lvl2pPr>
            <a:lvl3pPr lvl="2" algn="l">
              <a:lnSpc>
                <a:spcPct val="100000"/>
              </a:lnSpc>
              <a:spcBef>
                <a:spcPts val="0"/>
              </a:spcBef>
              <a:spcAft>
                <a:spcPts val="0"/>
              </a:spcAft>
              <a:buSzPts val="1400"/>
              <a:buNone/>
              <a:defRPr sz="2533">
                <a:solidFill>
                  <a:srgbClr val="000000"/>
                </a:solidFill>
                <a:latin typeface="Arial"/>
                <a:ea typeface="Arial"/>
                <a:cs typeface="Arial"/>
                <a:sym typeface="Arial"/>
              </a:defRPr>
            </a:lvl3pPr>
            <a:lvl4pPr lvl="3" algn="l">
              <a:lnSpc>
                <a:spcPct val="100000"/>
              </a:lnSpc>
              <a:spcBef>
                <a:spcPts val="0"/>
              </a:spcBef>
              <a:spcAft>
                <a:spcPts val="0"/>
              </a:spcAft>
              <a:buSzPts val="1400"/>
              <a:buNone/>
              <a:defRPr sz="2533">
                <a:solidFill>
                  <a:srgbClr val="000000"/>
                </a:solidFill>
                <a:latin typeface="Arial"/>
                <a:ea typeface="Arial"/>
                <a:cs typeface="Arial"/>
                <a:sym typeface="Arial"/>
              </a:defRPr>
            </a:lvl4pPr>
            <a:lvl5pPr lvl="4" algn="l">
              <a:lnSpc>
                <a:spcPct val="100000"/>
              </a:lnSpc>
              <a:spcBef>
                <a:spcPts val="0"/>
              </a:spcBef>
              <a:spcAft>
                <a:spcPts val="0"/>
              </a:spcAft>
              <a:buSzPts val="1400"/>
              <a:buNone/>
              <a:defRPr sz="2533">
                <a:solidFill>
                  <a:srgbClr val="000000"/>
                </a:solidFill>
                <a:latin typeface="Arial"/>
                <a:ea typeface="Arial"/>
                <a:cs typeface="Arial"/>
                <a:sym typeface="Arial"/>
              </a:defRPr>
            </a:lvl5pPr>
            <a:lvl6pPr lvl="5" algn="l">
              <a:lnSpc>
                <a:spcPct val="100000"/>
              </a:lnSpc>
              <a:spcBef>
                <a:spcPts val="0"/>
              </a:spcBef>
              <a:spcAft>
                <a:spcPts val="0"/>
              </a:spcAft>
              <a:buSzPts val="1400"/>
              <a:buNone/>
              <a:defRPr sz="2533">
                <a:solidFill>
                  <a:srgbClr val="000000"/>
                </a:solidFill>
                <a:latin typeface="Arial"/>
                <a:ea typeface="Arial"/>
                <a:cs typeface="Arial"/>
                <a:sym typeface="Arial"/>
              </a:defRPr>
            </a:lvl6pPr>
            <a:lvl7pPr lvl="6" algn="l">
              <a:lnSpc>
                <a:spcPct val="100000"/>
              </a:lnSpc>
              <a:spcBef>
                <a:spcPts val="0"/>
              </a:spcBef>
              <a:spcAft>
                <a:spcPts val="0"/>
              </a:spcAft>
              <a:buSzPts val="1400"/>
              <a:buNone/>
              <a:defRPr sz="2533">
                <a:solidFill>
                  <a:srgbClr val="000000"/>
                </a:solidFill>
                <a:latin typeface="Arial"/>
                <a:ea typeface="Arial"/>
                <a:cs typeface="Arial"/>
                <a:sym typeface="Arial"/>
              </a:defRPr>
            </a:lvl7pPr>
            <a:lvl8pPr lvl="7" algn="l">
              <a:lnSpc>
                <a:spcPct val="100000"/>
              </a:lnSpc>
              <a:spcBef>
                <a:spcPts val="0"/>
              </a:spcBef>
              <a:spcAft>
                <a:spcPts val="0"/>
              </a:spcAft>
              <a:buSzPts val="1400"/>
              <a:buNone/>
              <a:defRPr sz="2533">
                <a:solidFill>
                  <a:srgbClr val="000000"/>
                </a:solidFill>
                <a:latin typeface="Arial"/>
                <a:ea typeface="Arial"/>
                <a:cs typeface="Arial"/>
                <a:sym typeface="Arial"/>
              </a:defRPr>
            </a:lvl8pPr>
            <a:lvl9pPr lvl="8" algn="l">
              <a:lnSpc>
                <a:spcPct val="100000"/>
              </a:lnSpc>
              <a:spcBef>
                <a:spcPts val="0"/>
              </a:spcBef>
              <a:spcAft>
                <a:spcPts val="0"/>
              </a:spcAft>
              <a:buSzPts val="1400"/>
              <a:buNone/>
              <a:defRPr sz="2533">
                <a:solidFill>
                  <a:srgbClr val="000000"/>
                </a:solidFill>
                <a:latin typeface="Arial"/>
                <a:ea typeface="Arial"/>
                <a:cs typeface="Arial"/>
                <a:sym typeface="Arial"/>
              </a:defRPr>
            </a:lvl9pPr>
          </a:lstStyle>
          <a:p>
            <a:endParaRPr/>
          </a:p>
        </p:txBody>
      </p:sp>
      <p:sp>
        <p:nvSpPr>
          <p:cNvPr id="170" name="Google Shape;170;p17"/>
          <p:cNvSpPr txBox="1">
            <a:spLocks noGrp="1"/>
          </p:cNvSpPr>
          <p:nvPr>
            <p:ph type="subTitle" idx="5"/>
          </p:nvPr>
        </p:nvSpPr>
        <p:spPr>
          <a:xfrm>
            <a:off x="4519600" y="3364175"/>
            <a:ext cx="3190400" cy="52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2533">
                <a:solidFill>
                  <a:srgbClr val="000000"/>
                </a:solidFill>
                <a:latin typeface="Arial"/>
                <a:ea typeface="Arial"/>
                <a:cs typeface="Arial"/>
                <a:sym typeface="Arial"/>
              </a:defRPr>
            </a:lvl1pPr>
            <a:lvl2pPr lvl="1" algn="l">
              <a:lnSpc>
                <a:spcPct val="100000"/>
              </a:lnSpc>
              <a:spcBef>
                <a:spcPts val="0"/>
              </a:spcBef>
              <a:spcAft>
                <a:spcPts val="0"/>
              </a:spcAft>
              <a:buSzPts val="1400"/>
              <a:buNone/>
              <a:defRPr sz="2533">
                <a:solidFill>
                  <a:srgbClr val="000000"/>
                </a:solidFill>
                <a:latin typeface="Arial"/>
                <a:ea typeface="Arial"/>
                <a:cs typeface="Arial"/>
                <a:sym typeface="Arial"/>
              </a:defRPr>
            </a:lvl2pPr>
            <a:lvl3pPr lvl="2" algn="l">
              <a:lnSpc>
                <a:spcPct val="100000"/>
              </a:lnSpc>
              <a:spcBef>
                <a:spcPts val="0"/>
              </a:spcBef>
              <a:spcAft>
                <a:spcPts val="0"/>
              </a:spcAft>
              <a:buSzPts val="1400"/>
              <a:buNone/>
              <a:defRPr sz="2533">
                <a:solidFill>
                  <a:srgbClr val="000000"/>
                </a:solidFill>
                <a:latin typeface="Arial"/>
                <a:ea typeface="Arial"/>
                <a:cs typeface="Arial"/>
                <a:sym typeface="Arial"/>
              </a:defRPr>
            </a:lvl3pPr>
            <a:lvl4pPr lvl="3" algn="l">
              <a:lnSpc>
                <a:spcPct val="100000"/>
              </a:lnSpc>
              <a:spcBef>
                <a:spcPts val="0"/>
              </a:spcBef>
              <a:spcAft>
                <a:spcPts val="0"/>
              </a:spcAft>
              <a:buSzPts val="1400"/>
              <a:buNone/>
              <a:defRPr sz="2533">
                <a:solidFill>
                  <a:srgbClr val="000000"/>
                </a:solidFill>
                <a:latin typeface="Arial"/>
                <a:ea typeface="Arial"/>
                <a:cs typeface="Arial"/>
                <a:sym typeface="Arial"/>
              </a:defRPr>
            </a:lvl4pPr>
            <a:lvl5pPr lvl="4" algn="l">
              <a:lnSpc>
                <a:spcPct val="100000"/>
              </a:lnSpc>
              <a:spcBef>
                <a:spcPts val="0"/>
              </a:spcBef>
              <a:spcAft>
                <a:spcPts val="0"/>
              </a:spcAft>
              <a:buSzPts val="1400"/>
              <a:buNone/>
              <a:defRPr sz="2533">
                <a:solidFill>
                  <a:srgbClr val="000000"/>
                </a:solidFill>
                <a:latin typeface="Arial"/>
                <a:ea typeface="Arial"/>
                <a:cs typeface="Arial"/>
                <a:sym typeface="Arial"/>
              </a:defRPr>
            </a:lvl5pPr>
            <a:lvl6pPr lvl="5" algn="l">
              <a:lnSpc>
                <a:spcPct val="100000"/>
              </a:lnSpc>
              <a:spcBef>
                <a:spcPts val="0"/>
              </a:spcBef>
              <a:spcAft>
                <a:spcPts val="0"/>
              </a:spcAft>
              <a:buSzPts val="1400"/>
              <a:buNone/>
              <a:defRPr sz="2533">
                <a:solidFill>
                  <a:srgbClr val="000000"/>
                </a:solidFill>
                <a:latin typeface="Arial"/>
                <a:ea typeface="Arial"/>
                <a:cs typeface="Arial"/>
                <a:sym typeface="Arial"/>
              </a:defRPr>
            </a:lvl6pPr>
            <a:lvl7pPr lvl="6" algn="l">
              <a:lnSpc>
                <a:spcPct val="100000"/>
              </a:lnSpc>
              <a:spcBef>
                <a:spcPts val="0"/>
              </a:spcBef>
              <a:spcAft>
                <a:spcPts val="0"/>
              </a:spcAft>
              <a:buSzPts val="1400"/>
              <a:buNone/>
              <a:defRPr sz="2533">
                <a:solidFill>
                  <a:srgbClr val="000000"/>
                </a:solidFill>
                <a:latin typeface="Arial"/>
                <a:ea typeface="Arial"/>
                <a:cs typeface="Arial"/>
                <a:sym typeface="Arial"/>
              </a:defRPr>
            </a:lvl7pPr>
            <a:lvl8pPr lvl="7" algn="l">
              <a:lnSpc>
                <a:spcPct val="100000"/>
              </a:lnSpc>
              <a:spcBef>
                <a:spcPts val="0"/>
              </a:spcBef>
              <a:spcAft>
                <a:spcPts val="0"/>
              </a:spcAft>
              <a:buSzPts val="1400"/>
              <a:buNone/>
              <a:defRPr sz="2533">
                <a:solidFill>
                  <a:srgbClr val="000000"/>
                </a:solidFill>
                <a:latin typeface="Arial"/>
                <a:ea typeface="Arial"/>
                <a:cs typeface="Arial"/>
                <a:sym typeface="Arial"/>
              </a:defRPr>
            </a:lvl8pPr>
            <a:lvl9pPr lvl="8" algn="l">
              <a:lnSpc>
                <a:spcPct val="100000"/>
              </a:lnSpc>
              <a:spcBef>
                <a:spcPts val="0"/>
              </a:spcBef>
              <a:spcAft>
                <a:spcPts val="0"/>
              </a:spcAft>
              <a:buSzPts val="1400"/>
              <a:buNone/>
              <a:defRPr sz="2533">
                <a:solidFill>
                  <a:srgbClr val="000000"/>
                </a:solidFill>
                <a:latin typeface="Arial"/>
                <a:ea typeface="Arial"/>
                <a:cs typeface="Arial"/>
                <a:sym typeface="Arial"/>
              </a:defRPr>
            </a:lvl9pPr>
          </a:lstStyle>
          <a:p>
            <a:endParaRPr/>
          </a:p>
        </p:txBody>
      </p:sp>
      <p:sp>
        <p:nvSpPr>
          <p:cNvPr id="171" name="Google Shape;171;p17"/>
          <p:cNvSpPr txBox="1">
            <a:spLocks noGrp="1"/>
          </p:cNvSpPr>
          <p:nvPr>
            <p:ph type="subTitle" idx="6"/>
          </p:nvPr>
        </p:nvSpPr>
        <p:spPr>
          <a:xfrm>
            <a:off x="8409333" y="3364175"/>
            <a:ext cx="3190400" cy="52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2533">
                <a:solidFill>
                  <a:srgbClr val="000000"/>
                </a:solidFill>
                <a:latin typeface="Arial"/>
                <a:ea typeface="Arial"/>
                <a:cs typeface="Arial"/>
                <a:sym typeface="Arial"/>
              </a:defRPr>
            </a:lvl1pPr>
            <a:lvl2pPr lvl="1" algn="l">
              <a:lnSpc>
                <a:spcPct val="100000"/>
              </a:lnSpc>
              <a:spcBef>
                <a:spcPts val="0"/>
              </a:spcBef>
              <a:spcAft>
                <a:spcPts val="0"/>
              </a:spcAft>
              <a:buSzPts val="1400"/>
              <a:buNone/>
              <a:defRPr sz="2667">
                <a:solidFill>
                  <a:srgbClr val="000000"/>
                </a:solidFill>
                <a:latin typeface="Arial"/>
                <a:ea typeface="Arial"/>
                <a:cs typeface="Arial"/>
                <a:sym typeface="Arial"/>
              </a:defRPr>
            </a:lvl2pPr>
            <a:lvl3pPr lvl="2" algn="l">
              <a:lnSpc>
                <a:spcPct val="100000"/>
              </a:lnSpc>
              <a:spcBef>
                <a:spcPts val="0"/>
              </a:spcBef>
              <a:spcAft>
                <a:spcPts val="0"/>
              </a:spcAft>
              <a:buSzPts val="1400"/>
              <a:buNone/>
              <a:defRPr sz="2667">
                <a:solidFill>
                  <a:srgbClr val="000000"/>
                </a:solidFill>
                <a:latin typeface="Arial"/>
                <a:ea typeface="Arial"/>
                <a:cs typeface="Arial"/>
                <a:sym typeface="Arial"/>
              </a:defRPr>
            </a:lvl3pPr>
            <a:lvl4pPr lvl="3" algn="l">
              <a:lnSpc>
                <a:spcPct val="100000"/>
              </a:lnSpc>
              <a:spcBef>
                <a:spcPts val="0"/>
              </a:spcBef>
              <a:spcAft>
                <a:spcPts val="0"/>
              </a:spcAft>
              <a:buSzPts val="1400"/>
              <a:buNone/>
              <a:defRPr sz="2667">
                <a:solidFill>
                  <a:srgbClr val="000000"/>
                </a:solidFill>
                <a:latin typeface="Arial"/>
                <a:ea typeface="Arial"/>
                <a:cs typeface="Arial"/>
                <a:sym typeface="Arial"/>
              </a:defRPr>
            </a:lvl4pPr>
            <a:lvl5pPr lvl="4" algn="l">
              <a:lnSpc>
                <a:spcPct val="100000"/>
              </a:lnSpc>
              <a:spcBef>
                <a:spcPts val="0"/>
              </a:spcBef>
              <a:spcAft>
                <a:spcPts val="0"/>
              </a:spcAft>
              <a:buSzPts val="1400"/>
              <a:buNone/>
              <a:defRPr sz="2667">
                <a:solidFill>
                  <a:srgbClr val="000000"/>
                </a:solidFill>
                <a:latin typeface="Arial"/>
                <a:ea typeface="Arial"/>
                <a:cs typeface="Arial"/>
                <a:sym typeface="Arial"/>
              </a:defRPr>
            </a:lvl5pPr>
            <a:lvl6pPr lvl="5" algn="l">
              <a:lnSpc>
                <a:spcPct val="100000"/>
              </a:lnSpc>
              <a:spcBef>
                <a:spcPts val="0"/>
              </a:spcBef>
              <a:spcAft>
                <a:spcPts val="0"/>
              </a:spcAft>
              <a:buSzPts val="1400"/>
              <a:buNone/>
              <a:defRPr sz="2667">
                <a:solidFill>
                  <a:srgbClr val="000000"/>
                </a:solidFill>
                <a:latin typeface="Arial"/>
                <a:ea typeface="Arial"/>
                <a:cs typeface="Arial"/>
                <a:sym typeface="Arial"/>
              </a:defRPr>
            </a:lvl6pPr>
            <a:lvl7pPr lvl="6" algn="l">
              <a:lnSpc>
                <a:spcPct val="100000"/>
              </a:lnSpc>
              <a:spcBef>
                <a:spcPts val="0"/>
              </a:spcBef>
              <a:spcAft>
                <a:spcPts val="0"/>
              </a:spcAft>
              <a:buSzPts val="1400"/>
              <a:buNone/>
              <a:defRPr sz="2667">
                <a:solidFill>
                  <a:srgbClr val="000000"/>
                </a:solidFill>
                <a:latin typeface="Arial"/>
                <a:ea typeface="Arial"/>
                <a:cs typeface="Arial"/>
                <a:sym typeface="Arial"/>
              </a:defRPr>
            </a:lvl7pPr>
            <a:lvl8pPr lvl="7" algn="l">
              <a:lnSpc>
                <a:spcPct val="100000"/>
              </a:lnSpc>
              <a:spcBef>
                <a:spcPts val="0"/>
              </a:spcBef>
              <a:spcAft>
                <a:spcPts val="0"/>
              </a:spcAft>
              <a:buSzPts val="1400"/>
              <a:buNone/>
              <a:defRPr sz="2667">
                <a:solidFill>
                  <a:srgbClr val="000000"/>
                </a:solidFill>
                <a:latin typeface="Arial"/>
                <a:ea typeface="Arial"/>
                <a:cs typeface="Arial"/>
                <a:sym typeface="Arial"/>
              </a:defRPr>
            </a:lvl8pPr>
            <a:lvl9pPr lvl="8" algn="l">
              <a:lnSpc>
                <a:spcPct val="100000"/>
              </a:lnSpc>
              <a:spcBef>
                <a:spcPts val="0"/>
              </a:spcBef>
              <a:spcAft>
                <a:spcPts val="0"/>
              </a:spcAft>
              <a:buSzPts val="1400"/>
              <a:buNone/>
              <a:defRPr sz="2667">
                <a:solidFill>
                  <a:srgbClr val="000000"/>
                </a:solidFill>
                <a:latin typeface="Arial"/>
                <a:ea typeface="Arial"/>
                <a:cs typeface="Arial"/>
                <a:sym typeface="Arial"/>
              </a:defRPr>
            </a:lvl9pPr>
          </a:lstStyle>
          <a:p>
            <a:endParaRPr/>
          </a:p>
        </p:txBody>
      </p:sp>
      <p:sp>
        <p:nvSpPr>
          <p:cNvPr id="172" name="Google Shape;172;p17"/>
          <p:cNvSpPr txBox="1">
            <a:spLocks noGrp="1"/>
          </p:cNvSpPr>
          <p:nvPr>
            <p:ph type="title"/>
          </p:nvPr>
        </p:nvSpPr>
        <p:spPr>
          <a:xfrm>
            <a:off x="789011" y="402075"/>
            <a:ext cx="101364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6133"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6133"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6133"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6133"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6133"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6133"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6133"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6133"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6133" b="1">
                <a:solidFill>
                  <a:srgbClr val="003C71"/>
                </a:solidFill>
                <a:latin typeface="Arial"/>
                <a:ea typeface="Arial"/>
                <a:cs typeface="Arial"/>
                <a:sym typeface="Arial"/>
              </a:defRPr>
            </a:lvl9pPr>
          </a:lstStyle>
          <a:p>
            <a:endParaRPr/>
          </a:p>
        </p:txBody>
      </p:sp>
      <p:cxnSp>
        <p:nvCxnSpPr>
          <p:cNvPr id="173" name="Google Shape;173;p17"/>
          <p:cNvCxnSpPr/>
          <p:nvPr/>
        </p:nvCxnSpPr>
        <p:spPr>
          <a:xfrm>
            <a:off x="942800" y="1532025"/>
            <a:ext cx="9640000" cy="0"/>
          </a:xfrm>
          <a:prstGeom prst="straightConnector1">
            <a:avLst/>
          </a:prstGeom>
          <a:noFill/>
          <a:ln w="19050" cap="flat" cmpd="sng">
            <a:solidFill>
              <a:srgbClr val="000000"/>
            </a:solidFill>
            <a:prstDash val="solid"/>
            <a:round/>
            <a:headEnd type="none" w="sm" len="sm"/>
            <a:tailEnd type="none" w="sm" len="sm"/>
          </a:ln>
        </p:spPr>
      </p:cxnSp>
      <p:sp>
        <p:nvSpPr>
          <p:cNvPr id="174" name="Google Shape;174;p17"/>
          <p:cNvSpPr txBox="1">
            <a:spLocks noGrp="1"/>
          </p:cNvSpPr>
          <p:nvPr>
            <p:ph type="subTitle" idx="7"/>
          </p:nvPr>
        </p:nvSpPr>
        <p:spPr>
          <a:xfrm>
            <a:off x="789000" y="1554800"/>
            <a:ext cx="9794000" cy="52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i="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3200" b="1" i="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3200" b="1" i="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3200" b="1" i="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3200" b="1" i="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3200" b="1" i="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3200" b="1" i="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3200" b="1" i="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32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st Items - Same Slide - NOT NUMBERED">
  <p:cSld name="List Items - Same Slide - NOT NUMBERED">
    <p:bg>
      <p:bgPr>
        <a:solidFill>
          <a:srgbClr val="FFFFFF"/>
        </a:solidFill>
        <a:effectLst/>
      </p:bgPr>
    </p:bg>
    <p:spTree>
      <p:nvGrpSpPr>
        <p:cNvPr id="1" name="Shape 175"/>
        <p:cNvGrpSpPr/>
        <p:nvPr/>
      </p:nvGrpSpPr>
      <p:grpSpPr>
        <a:xfrm>
          <a:off x="0" y="0"/>
          <a:ext cx="0" cy="0"/>
          <a:chOff x="0" y="0"/>
          <a:chExt cx="0" cy="0"/>
        </a:xfrm>
      </p:grpSpPr>
      <p:sp>
        <p:nvSpPr>
          <p:cNvPr id="176" name="Google Shape;176;p18"/>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77" name="Google Shape;177;p18"/>
          <p:cNvSpPr/>
          <p:nvPr/>
        </p:nvSpPr>
        <p:spPr>
          <a:xfrm>
            <a:off x="615400" y="5236751"/>
            <a:ext cx="11165200" cy="1114400"/>
          </a:xfrm>
          <a:prstGeom prst="roundRect">
            <a:avLst>
              <a:gd name="adj" fmla="val 16667"/>
            </a:avLst>
          </a:prstGeom>
          <a:solidFill>
            <a:srgbClr val="003C71">
              <a:alpha val="20784"/>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8" name="Google Shape;178;p18"/>
          <p:cNvSpPr/>
          <p:nvPr/>
        </p:nvSpPr>
        <p:spPr>
          <a:xfrm>
            <a:off x="615400" y="3951188"/>
            <a:ext cx="11165200" cy="1114400"/>
          </a:xfrm>
          <a:prstGeom prst="roundRect">
            <a:avLst>
              <a:gd name="adj" fmla="val 16667"/>
            </a:avLst>
          </a:prstGeom>
          <a:solidFill>
            <a:srgbClr val="003C71">
              <a:alpha val="20784"/>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9" name="Google Shape;179;p18"/>
          <p:cNvSpPr/>
          <p:nvPr/>
        </p:nvSpPr>
        <p:spPr>
          <a:xfrm>
            <a:off x="615400" y="2665625"/>
            <a:ext cx="11165200" cy="1114400"/>
          </a:xfrm>
          <a:prstGeom prst="roundRect">
            <a:avLst>
              <a:gd name="adj" fmla="val 16667"/>
            </a:avLst>
          </a:prstGeom>
          <a:solidFill>
            <a:srgbClr val="003C71">
              <a:alpha val="20784"/>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0" name="Google Shape;180;p18"/>
          <p:cNvSpPr txBox="1">
            <a:spLocks noGrp="1"/>
          </p:cNvSpPr>
          <p:nvPr>
            <p:ph type="body" idx="1"/>
          </p:nvPr>
        </p:nvSpPr>
        <p:spPr>
          <a:xfrm>
            <a:off x="1146000" y="2751300"/>
            <a:ext cx="10136400" cy="940400"/>
          </a:xfrm>
          <a:prstGeom prst="rect">
            <a:avLst/>
          </a:prstGeom>
          <a:noFill/>
          <a:ln>
            <a:noFill/>
          </a:ln>
        </p:spPr>
        <p:txBody>
          <a:bodyPr spcFirstLastPara="1" wrap="square" lIns="91425" tIns="91425" rIns="91425" bIns="91425" anchor="t" anchorCtr="0">
            <a:noAutofit/>
          </a:bodyPr>
          <a:lstStyle>
            <a:lvl1pPr marL="457200" lvl="0" indent="-368300" algn="l">
              <a:lnSpc>
                <a:spcPct val="100000"/>
              </a:lnSpc>
              <a:spcBef>
                <a:spcPts val="0"/>
              </a:spcBef>
              <a:spcAft>
                <a:spcPts val="0"/>
              </a:spcAft>
              <a:buClr>
                <a:srgbClr val="000000"/>
              </a:buClr>
              <a:buSzPts val="2200"/>
              <a:buFont typeface="Arial"/>
              <a:buChar char="●"/>
              <a:defRPr sz="2933">
                <a:solidFill>
                  <a:srgbClr val="000000"/>
                </a:solidFill>
                <a:latin typeface="Arial"/>
                <a:ea typeface="Arial"/>
                <a:cs typeface="Arial"/>
                <a:sym typeface="Arial"/>
              </a:defRPr>
            </a:lvl1pPr>
            <a:lvl2pPr marL="914400" lvl="1" indent="-317500" algn="l">
              <a:lnSpc>
                <a:spcPct val="100000"/>
              </a:lnSpc>
              <a:spcBef>
                <a:spcPts val="8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8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8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8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8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8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8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800"/>
              </a:spcBef>
              <a:spcAft>
                <a:spcPts val="800"/>
              </a:spcAft>
              <a:buSzPts val="1400"/>
              <a:buFont typeface="Arial"/>
              <a:buChar char="■"/>
              <a:defRPr>
                <a:latin typeface="Arial"/>
                <a:ea typeface="Arial"/>
                <a:cs typeface="Arial"/>
                <a:sym typeface="Arial"/>
              </a:defRPr>
            </a:lvl9pPr>
          </a:lstStyle>
          <a:p>
            <a:endParaRPr/>
          </a:p>
        </p:txBody>
      </p:sp>
      <p:sp>
        <p:nvSpPr>
          <p:cNvPr id="181" name="Google Shape;181;p18"/>
          <p:cNvSpPr txBox="1">
            <a:spLocks noGrp="1"/>
          </p:cNvSpPr>
          <p:nvPr>
            <p:ph type="body" idx="2"/>
          </p:nvPr>
        </p:nvSpPr>
        <p:spPr>
          <a:xfrm>
            <a:off x="1146000" y="5342100"/>
            <a:ext cx="10136400" cy="940400"/>
          </a:xfrm>
          <a:prstGeom prst="rect">
            <a:avLst/>
          </a:prstGeom>
          <a:noFill/>
          <a:ln>
            <a:noFill/>
          </a:ln>
        </p:spPr>
        <p:txBody>
          <a:bodyPr spcFirstLastPara="1" wrap="square" lIns="91425" tIns="91425" rIns="91425" bIns="91425" anchor="t" anchorCtr="0">
            <a:noAutofit/>
          </a:bodyPr>
          <a:lstStyle>
            <a:lvl1pPr marL="457200" lvl="0" indent="-368300" algn="l">
              <a:lnSpc>
                <a:spcPct val="100000"/>
              </a:lnSpc>
              <a:spcBef>
                <a:spcPts val="0"/>
              </a:spcBef>
              <a:spcAft>
                <a:spcPts val="0"/>
              </a:spcAft>
              <a:buClr>
                <a:srgbClr val="000000"/>
              </a:buClr>
              <a:buSzPts val="2200"/>
              <a:buFont typeface="Arial"/>
              <a:buChar char="●"/>
              <a:defRPr sz="2933">
                <a:solidFill>
                  <a:srgbClr val="000000"/>
                </a:solidFill>
                <a:latin typeface="Arial"/>
                <a:ea typeface="Arial"/>
                <a:cs typeface="Arial"/>
                <a:sym typeface="Arial"/>
              </a:defRPr>
            </a:lvl1pPr>
            <a:lvl2pPr marL="914400" lvl="1" indent="-317500" algn="l">
              <a:lnSpc>
                <a:spcPct val="100000"/>
              </a:lnSpc>
              <a:spcBef>
                <a:spcPts val="8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8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8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8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8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8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8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800"/>
              </a:spcBef>
              <a:spcAft>
                <a:spcPts val="800"/>
              </a:spcAft>
              <a:buSzPts val="1400"/>
              <a:buFont typeface="Arial"/>
              <a:buChar char="■"/>
              <a:defRPr>
                <a:latin typeface="Arial"/>
                <a:ea typeface="Arial"/>
                <a:cs typeface="Arial"/>
                <a:sym typeface="Arial"/>
              </a:defRPr>
            </a:lvl9pPr>
          </a:lstStyle>
          <a:p>
            <a:endParaRPr/>
          </a:p>
        </p:txBody>
      </p:sp>
      <p:sp>
        <p:nvSpPr>
          <p:cNvPr id="182" name="Google Shape;182;p18"/>
          <p:cNvSpPr txBox="1">
            <a:spLocks noGrp="1"/>
          </p:cNvSpPr>
          <p:nvPr>
            <p:ph type="body" idx="3"/>
          </p:nvPr>
        </p:nvSpPr>
        <p:spPr>
          <a:xfrm>
            <a:off x="1146000" y="4046700"/>
            <a:ext cx="10136400" cy="940400"/>
          </a:xfrm>
          <a:prstGeom prst="rect">
            <a:avLst/>
          </a:prstGeom>
          <a:noFill/>
          <a:ln>
            <a:noFill/>
          </a:ln>
        </p:spPr>
        <p:txBody>
          <a:bodyPr spcFirstLastPara="1" wrap="square" lIns="91425" tIns="91425" rIns="91425" bIns="91425" anchor="t" anchorCtr="0">
            <a:noAutofit/>
          </a:bodyPr>
          <a:lstStyle>
            <a:lvl1pPr marL="457200" lvl="0" indent="-368300" algn="l">
              <a:lnSpc>
                <a:spcPct val="100000"/>
              </a:lnSpc>
              <a:spcBef>
                <a:spcPts val="0"/>
              </a:spcBef>
              <a:spcAft>
                <a:spcPts val="0"/>
              </a:spcAft>
              <a:buClr>
                <a:srgbClr val="000000"/>
              </a:buClr>
              <a:buSzPts val="2200"/>
              <a:buFont typeface="Arial"/>
              <a:buChar char="●"/>
              <a:defRPr sz="2933">
                <a:solidFill>
                  <a:srgbClr val="000000"/>
                </a:solidFill>
                <a:latin typeface="Arial"/>
                <a:ea typeface="Arial"/>
                <a:cs typeface="Arial"/>
                <a:sym typeface="Arial"/>
              </a:defRPr>
            </a:lvl1pPr>
            <a:lvl2pPr marL="914400" lvl="1" indent="-317500" algn="l">
              <a:lnSpc>
                <a:spcPct val="100000"/>
              </a:lnSpc>
              <a:spcBef>
                <a:spcPts val="8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8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8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8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8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8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8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800"/>
              </a:spcBef>
              <a:spcAft>
                <a:spcPts val="800"/>
              </a:spcAft>
              <a:buSzPts val="1400"/>
              <a:buFont typeface="Arial"/>
              <a:buChar char="■"/>
              <a:defRPr>
                <a:latin typeface="Arial"/>
                <a:ea typeface="Arial"/>
                <a:cs typeface="Arial"/>
                <a:sym typeface="Arial"/>
              </a:defRPr>
            </a:lvl9pPr>
          </a:lstStyle>
          <a:p>
            <a:endParaRPr/>
          </a:p>
        </p:txBody>
      </p:sp>
      <p:sp>
        <p:nvSpPr>
          <p:cNvPr id="183" name="Google Shape;183;p18"/>
          <p:cNvSpPr txBox="1">
            <a:spLocks noGrp="1"/>
          </p:cNvSpPr>
          <p:nvPr>
            <p:ph type="title"/>
          </p:nvPr>
        </p:nvSpPr>
        <p:spPr>
          <a:xfrm>
            <a:off x="789011" y="402075"/>
            <a:ext cx="101364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6133"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6133"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6133"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6133"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6133"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6133"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6133"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6133"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6133" b="1">
                <a:solidFill>
                  <a:srgbClr val="003C71"/>
                </a:solidFill>
                <a:latin typeface="Arial"/>
                <a:ea typeface="Arial"/>
                <a:cs typeface="Arial"/>
                <a:sym typeface="Arial"/>
              </a:defRPr>
            </a:lvl9pPr>
          </a:lstStyle>
          <a:p>
            <a:endParaRPr/>
          </a:p>
        </p:txBody>
      </p:sp>
      <p:cxnSp>
        <p:nvCxnSpPr>
          <p:cNvPr id="184" name="Google Shape;184;p18"/>
          <p:cNvCxnSpPr/>
          <p:nvPr/>
        </p:nvCxnSpPr>
        <p:spPr>
          <a:xfrm>
            <a:off x="942800" y="1532025"/>
            <a:ext cx="9640000" cy="0"/>
          </a:xfrm>
          <a:prstGeom prst="straightConnector1">
            <a:avLst/>
          </a:prstGeom>
          <a:noFill/>
          <a:ln w="19050" cap="flat" cmpd="sng">
            <a:solidFill>
              <a:srgbClr val="000000"/>
            </a:solidFill>
            <a:prstDash val="solid"/>
            <a:round/>
            <a:headEnd type="none" w="sm" len="sm"/>
            <a:tailEnd type="none" w="sm" len="sm"/>
          </a:ln>
        </p:spPr>
      </p:cxnSp>
      <p:sp>
        <p:nvSpPr>
          <p:cNvPr id="185" name="Google Shape;185;p18"/>
          <p:cNvSpPr txBox="1">
            <a:spLocks noGrp="1"/>
          </p:cNvSpPr>
          <p:nvPr>
            <p:ph type="subTitle" idx="4"/>
          </p:nvPr>
        </p:nvSpPr>
        <p:spPr>
          <a:xfrm>
            <a:off x="789000" y="1554800"/>
            <a:ext cx="9794000" cy="52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i="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3200" b="1" i="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3200" b="1" i="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3200" b="1" i="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3200" b="1" i="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3200" b="1" i="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3200" b="1" i="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3200" b="1" i="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32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Divider - OPTION 1">
  <p:cSld name="Divider - OPTION 1">
    <p:spTree>
      <p:nvGrpSpPr>
        <p:cNvPr id="1" name="Shape 186"/>
        <p:cNvGrpSpPr/>
        <p:nvPr/>
      </p:nvGrpSpPr>
      <p:grpSpPr>
        <a:xfrm>
          <a:off x="0" y="0"/>
          <a:ext cx="0" cy="0"/>
          <a:chOff x="0" y="0"/>
          <a:chExt cx="0" cy="0"/>
        </a:xfrm>
      </p:grpSpPr>
      <p:sp>
        <p:nvSpPr>
          <p:cNvPr id="187" name="Google Shape;187;p19"/>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188" name="Google Shape;188;p19"/>
          <p:cNvPicPr preferRelativeResize="0"/>
          <p:nvPr/>
        </p:nvPicPr>
        <p:blipFill rotWithShape="1">
          <a:blip r:embed="rId2">
            <a:alphaModFix amt="76000"/>
          </a:blip>
          <a:srcRect l="17970" r="17963"/>
          <a:stretch/>
        </p:blipFill>
        <p:spPr>
          <a:xfrm>
            <a:off x="1610968" y="0"/>
            <a:ext cx="3905369" cy="6857995"/>
          </a:xfrm>
          <a:prstGeom prst="rect">
            <a:avLst/>
          </a:prstGeom>
          <a:noFill/>
          <a:ln>
            <a:noFill/>
          </a:ln>
        </p:spPr>
      </p:pic>
      <p:cxnSp>
        <p:nvCxnSpPr>
          <p:cNvPr id="189" name="Google Shape;189;p19"/>
          <p:cNvCxnSpPr/>
          <p:nvPr/>
        </p:nvCxnSpPr>
        <p:spPr>
          <a:xfrm>
            <a:off x="6579015" y="2948764"/>
            <a:ext cx="4482400" cy="0"/>
          </a:xfrm>
          <a:prstGeom prst="straightConnector1">
            <a:avLst/>
          </a:prstGeom>
          <a:noFill/>
          <a:ln w="9525" cap="flat" cmpd="sng">
            <a:solidFill>
              <a:srgbClr val="F3F3F3"/>
            </a:solidFill>
            <a:prstDash val="solid"/>
            <a:round/>
            <a:headEnd type="none" w="sm" len="sm"/>
            <a:tailEnd type="none" w="sm" len="sm"/>
          </a:ln>
        </p:spPr>
      </p:cxnSp>
      <p:sp>
        <p:nvSpPr>
          <p:cNvPr id="190" name="Google Shape;190;p19"/>
          <p:cNvSpPr txBox="1">
            <a:spLocks noGrp="1"/>
          </p:cNvSpPr>
          <p:nvPr>
            <p:ph type="title"/>
          </p:nvPr>
        </p:nvSpPr>
        <p:spPr>
          <a:xfrm>
            <a:off x="6459167" y="1590475"/>
            <a:ext cx="5155600" cy="12792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6400" b="1">
                <a:latin typeface="Arial"/>
                <a:ea typeface="Arial"/>
                <a:cs typeface="Arial"/>
                <a:sym typeface="Arial"/>
              </a:defRPr>
            </a:lvl1pPr>
            <a:lvl2pPr lvl="1" algn="l">
              <a:lnSpc>
                <a:spcPct val="100000"/>
              </a:lnSpc>
              <a:spcBef>
                <a:spcPts val="0"/>
              </a:spcBef>
              <a:spcAft>
                <a:spcPts val="0"/>
              </a:spcAft>
              <a:buSzPts val="3200"/>
              <a:buNone/>
              <a:defRPr sz="6400" b="1">
                <a:latin typeface="Arial"/>
                <a:ea typeface="Arial"/>
                <a:cs typeface="Arial"/>
                <a:sym typeface="Arial"/>
              </a:defRPr>
            </a:lvl2pPr>
            <a:lvl3pPr lvl="2" algn="l">
              <a:lnSpc>
                <a:spcPct val="100000"/>
              </a:lnSpc>
              <a:spcBef>
                <a:spcPts val="0"/>
              </a:spcBef>
              <a:spcAft>
                <a:spcPts val="0"/>
              </a:spcAft>
              <a:buSzPts val="3200"/>
              <a:buNone/>
              <a:defRPr sz="6400" b="1">
                <a:latin typeface="Arial"/>
                <a:ea typeface="Arial"/>
                <a:cs typeface="Arial"/>
                <a:sym typeface="Arial"/>
              </a:defRPr>
            </a:lvl3pPr>
            <a:lvl4pPr lvl="3" algn="l">
              <a:lnSpc>
                <a:spcPct val="100000"/>
              </a:lnSpc>
              <a:spcBef>
                <a:spcPts val="0"/>
              </a:spcBef>
              <a:spcAft>
                <a:spcPts val="0"/>
              </a:spcAft>
              <a:buSzPts val="3200"/>
              <a:buNone/>
              <a:defRPr sz="6400" b="1">
                <a:latin typeface="Arial"/>
                <a:ea typeface="Arial"/>
                <a:cs typeface="Arial"/>
                <a:sym typeface="Arial"/>
              </a:defRPr>
            </a:lvl4pPr>
            <a:lvl5pPr lvl="4" algn="l">
              <a:lnSpc>
                <a:spcPct val="100000"/>
              </a:lnSpc>
              <a:spcBef>
                <a:spcPts val="0"/>
              </a:spcBef>
              <a:spcAft>
                <a:spcPts val="0"/>
              </a:spcAft>
              <a:buSzPts val="3200"/>
              <a:buNone/>
              <a:defRPr sz="6400" b="1">
                <a:latin typeface="Arial"/>
                <a:ea typeface="Arial"/>
                <a:cs typeface="Arial"/>
                <a:sym typeface="Arial"/>
              </a:defRPr>
            </a:lvl5pPr>
            <a:lvl6pPr lvl="5" algn="l">
              <a:lnSpc>
                <a:spcPct val="100000"/>
              </a:lnSpc>
              <a:spcBef>
                <a:spcPts val="0"/>
              </a:spcBef>
              <a:spcAft>
                <a:spcPts val="0"/>
              </a:spcAft>
              <a:buSzPts val="3200"/>
              <a:buNone/>
              <a:defRPr sz="6400" b="1">
                <a:latin typeface="Arial"/>
                <a:ea typeface="Arial"/>
                <a:cs typeface="Arial"/>
                <a:sym typeface="Arial"/>
              </a:defRPr>
            </a:lvl6pPr>
            <a:lvl7pPr lvl="6" algn="l">
              <a:lnSpc>
                <a:spcPct val="100000"/>
              </a:lnSpc>
              <a:spcBef>
                <a:spcPts val="0"/>
              </a:spcBef>
              <a:spcAft>
                <a:spcPts val="0"/>
              </a:spcAft>
              <a:buSzPts val="3200"/>
              <a:buNone/>
              <a:defRPr sz="6400" b="1">
                <a:latin typeface="Arial"/>
                <a:ea typeface="Arial"/>
                <a:cs typeface="Arial"/>
                <a:sym typeface="Arial"/>
              </a:defRPr>
            </a:lvl7pPr>
            <a:lvl8pPr lvl="7" algn="l">
              <a:lnSpc>
                <a:spcPct val="100000"/>
              </a:lnSpc>
              <a:spcBef>
                <a:spcPts val="0"/>
              </a:spcBef>
              <a:spcAft>
                <a:spcPts val="0"/>
              </a:spcAft>
              <a:buSzPts val="3200"/>
              <a:buNone/>
              <a:defRPr sz="6400" b="1">
                <a:latin typeface="Arial"/>
                <a:ea typeface="Arial"/>
                <a:cs typeface="Arial"/>
                <a:sym typeface="Arial"/>
              </a:defRPr>
            </a:lvl8pPr>
            <a:lvl9pPr lvl="8" algn="l">
              <a:lnSpc>
                <a:spcPct val="100000"/>
              </a:lnSpc>
              <a:spcBef>
                <a:spcPts val="0"/>
              </a:spcBef>
              <a:spcAft>
                <a:spcPts val="0"/>
              </a:spcAft>
              <a:buSzPts val="3200"/>
              <a:buNone/>
              <a:defRPr sz="6400" b="1">
                <a:latin typeface="Arial"/>
                <a:ea typeface="Arial"/>
                <a:cs typeface="Arial"/>
                <a:sym typeface="Arial"/>
              </a:defRPr>
            </a:lvl9pPr>
          </a:lstStyle>
          <a:p>
            <a:endParaRPr/>
          </a:p>
        </p:txBody>
      </p:sp>
      <p:sp>
        <p:nvSpPr>
          <p:cNvPr id="191" name="Google Shape;191;p19"/>
          <p:cNvSpPr txBox="1">
            <a:spLocks noGrp="1"/>
          </p:cNvSpPr>
          <p:nvPr>
            <p:ph type="subTitle" idx="1"/>
          </p:nvPr>
        </p:nvSpPr>
        <p:spPr>
          <a:xfrm>
            <a:off x="6459167" y="3017200"/>
            <a:ext cx="5358800" cy="1707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4800">
                <a:solidFill>
                  <a:srgbClr val="FFFFFF"/>
                </a:solidFill>
                <a:latin typeface="Arial"/>
                <a:ea typeface="Arial"/>
                <a:cs typeface="Arial"/>
                <a:sym typeface="Arial"/>
              </a:defRPr>
            </a:lvl1pPr>
            <a:lvl2pPr lvl="1" algn="l">
              <a:lnSpc>
                <a:spcPct val="100000"/>
              </a:lnSpc>
              <a:spcBef>
                <a:spcPts val="0"/>
              </a:spcBef>
              <a:spcAft>
                <a:spcPts val="0"/>
              </a:spcAft>
              <a:buSzPts val="1400"/>
              <a:buNone/>
              <a:defRPr sz="4800">
                <a:solidFill>
                  <a:srgbClr val="FFFFFF"/>
                </a:solidFill>
                <a:latin typeface="Arial"/>
                <a:ea typeface="Arial"/>
                <a:cs typeface="Arial"/>
                <a:sym typeface="Arial"/>
              </a:defRPr>
            </a:lvl2pPr>
            <a:lvl3pPr lvl="2" algn="l">
              <a:lnSpc>
                <a:spcPct val="100000"/>
              </a:lnSpc>
              <a:spcBef>
                <a:spcPts val="0"/>
              </a:spcBef>
              <a:spcAft>
                <a:spcPts val="0"/>
              </a:spcAft>
              <a:buSzPts val="1400"/>
              <a:buNone/>
              <a:defRPr sz="4800">
                <a:solidFill>
                  <a:srgbClr val="FFFFFF"/>
                </a:solidFill>
                <a:latin typeface="Arial"/>
                <a:ea typeface="Arial"/>
                <a:cs typeface="Arial"/>
                <a:sym typeface="Arial"/>
              </a:defRPr>
            </a:lvl3pPr>
            <a:lvl4pPr lvl="3" algn="l">
              <a:lnSpc>
                <a:spcPct val="100000"/>
              </a:lnSpc>
              <a:spcBef>
                <a:spcPts val="0"/>
              </a:spcBef>
              <a:spcAft>
                <a:spcPts val="0"/>
              </a:spcAft>
              <a:buSzPts val="1400"/>
              <a:buNone/>
              <a:defRPr sz="4800">
                <a:solidFill>
                  <a:srgbClr val="FFFFFF"/>
                </a:solidFill>
                <a:latin typeface="Arial"/>
                <a:ea typeface="Arial"/>
                <a:cs typeface="Arial"/>
                <a:sym typeface="Arial"/>
              </a:defRPr>
            </a:lvl4pPr>
            <a:lvl5pPr lvl="4" algn="l">
              <a:lnSpc>
                <a:spcPct val="100000"/>
              </a:lnSpc>
              <a:spcBef>
                <a:spcPts val="0"/>
              </a:spcBef>
              <a:spcAft>
                <a:spcPts val="0"/>
              </a:spcAft>
              <a:buSzPts val="1400"/>
              <a:buNone/>
              <a:defRPr sz="4800">
                <a:solidFill>
                  <a:srgbClr val="FFFFFF"/>
                </a:solidFill>
                <a:latin typeface="Arial"/>
                <a:ea typeface="Arial"/>
                <a:cs typeface="Arial"/>
                <a:sym typeface="Arial"/>
              </a:defRPr>
            </a:lvl5pPr>
            <a:lvl6pPr lvl="5" algn="l">
              <a:lnSpc>
                <a:spcPct val="100000"/>
              </a:lnSpc>
              <a:spcBef>
                <a:spcPts val="0"/>
              </a:spcBef>
              <a:spcAft>
                <a:spcPts val="0"/>
              </a:spcAft>
              <a:buSzPts val="1400"/>
              <a:buNone/>
              <a:defRPr sz="4800">
                <a:solidFill>
                  <a:srgbClr val="FFFFFF"/>
                </a:solidFill>
                <a:latin typeface="Arial"/>
                <a:ea typeface="Arial"/>
                <a:cs typeface="Arial"/>
                <a:sym typeface="Arial"/>
              </a:defRPr>
            </a:lvl6pPr>
            <a:lvl7pPr lvl="6" algn="l">
              <a:lnSpc>
                <a:spcPct val="100000"/>
              </a:lnSpc>
              <a:spcBef>
                <a:spcPts val="0"/>
              </a:spcBef>
              <a:spcAft>
                <a:spcPts val="0"/>
              </a:spcAft>
              <a:buSzPts val="1400"/>
              <a:buNone/>
              <a:defRPr sz="4800">
                <a:solidFill>
                  <a:srgbClr val="FFFFFF"/>
                </a:solidFill>
                <a:latin typeface="Arial"/>
                <a:ea typeface="Arial"/>
                <a:cs typeface="Arial"/>
                <a:sym typeface="Arial"/>
              </a:defRPr>
            </a:lvl7pPr>
            <a:lvl8pPr lvl="7" algn="l">
              <a:lnSpc>
                <a:spcPct val="100000"/>
              </a:lnSpc>
              <a:spcBef>
                <a:spcPts val="0"/>
              </a:spcBef>
              <a:spcAft>
                <a:spcPts val="0"/>
              </a:spcAft>
              <a:buSzPts val="1400"/>
              <a:buNone/>
              <a:defRPr sz="4800">
                <a:solidFill>
                  <a:srgbClr val="FFFFFF"/>
                </a:solidFill>
                <a:latin typeface="Arial"/>
                <a:ea typeface="Arial"/>
                <a:cs typeface="Arial"/>
                <a:sym typeface="Arial"/>
              </a:defRPr>
            </a:lvl8pPr>
            <a:lvl9pPr lvl="8" algn="l">
              <a:lnSpc>
                <a:spcPct val="100000"/>
              </a:lnSpc>
              <a:spcBef>
                <a:spcPts val="0"/>
              </a:spcBef>
              <a:spcAft>
                <a:spcPts val="0"/>
              </a:spcAft>
              <a:buSzPts val="1400"/>
              <a:buNone/>
              <a:defRPr sz="4800">
                <a:solidFill>
                  <a:srgbClr val="FFFFFF"/>
                </a:solidFill>
                <a:latin typeface="Arial"/>
                <a:ea typeface="Arial"/>
                <a:cs typeface="Arial"/>
                <a:sym typeface="Arial"/>
              </a:defRPr>
            </a:lvl9pPr>
          </a:lstStyle>
          <a:p>
            <a:endParaRPr/>
          </a:p>
        </p:txBody>
      </p:sp>
      <p:sp>
        <p:nvSpPr>
          <p:cNvPr id="192" name="Google Shape;192;p19"/>
          <p:cNvSpPr/>
          <p:nvPr/>
        </p:nvSpPr>
        <p:spPr>
          <a:xfrm rot="1239332">
            <a:off x="1946041" y="2966417"/>
            <a:ext cx="3224859" cy="498116"/>
          </a:xfrm>
          <a:prstGeom prst="rect">
            <a:avLst/>
          </a:prstGeom>
        </p:spPr>
        <p:txBody>
          <a:bodyPr>
            <a:prstTxWarp prst="textPlain">
              <a:avLst/>
            </a:prstTxWarp>
          </a:bodyPr>
          <a:lstStyle/>
          <a:p>
            <a:pPr lvl="0" algn="ctr"/>
            <a:r>
              <a:rPr b="0" i="0">
                <a:ln w="9525" cap="flat" cmpd="sng">
                  <a:solidFill>
                    <a:srgbClr val="CC0000"/>
                  </a:solidFill>
                  <a:prstDash val="solid"/>
                  <a:round/>
                  <a:headEnd type="none" w="sm" len="sm"/>
                  <a:tailEnd type="none" w="sm" len="sm"/>
                </a:ln>
                <a:solidFill>
                  <a:srgbClr val="CC0000"/>
                </a:solidFill>
                <a:latin typeface="Arial"/>
              </a:rPr>
              <a:t>Sample Only</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Divider - OPTION 1 1">
  <p:cSld name="Divider - OPTION 1 1">
    <p:spTree>
      <p:nvGrpSpPr>
        <p:cNvPr id="1" name="Shape 193"/>
        <p:cNvGrpSpPr/>
        <p:nvPr/>
      </p:nvGrpSpPr>
      <p:grpSpPr>
        <a:xfrm>
          <a:off x="0" y="0"/>
          <a:ext cx="0" cy="0"/>
          <a:chOff x="0" y="0"/>
          <a:chExt cx="0" cy="0"/>
        </a:xfrm>
      </p:grpSpPr>
      <p:sp>
        <p:nvSpPr>
          <p:cNvPr id="194" name="Google Shape;194;p20"/>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grpSp>
        <p:nvGrpSpPr>
          <p:cNvPr id="195" name="Google Shape;195;p20"/>
          <p:cNvGrpSpPr/>
          <p:nvPr/>
        </p:nvGrpSpPr>
        <p:grpSpPr>
          <a:xfrm>
            <a:off x="1" y="2335456"/>
            <a:ext cx="9282185" cy="1839521"/>
            <a:chOff x="0" y="2348379"/>
            <a:chExt cx="6961639" cy="1839521"/>
          </a:xfrm>
        </p:grpSpPr>
        <p:sp>
          <p:nvSpPr>
            <p:cNvPr id="196" name="Google Shape;196;p20"/>
            <p:cNvSpPr txBox="1"/>
            <p:nvPr/>
          </p:nvSpPr>
          <p:spPr>
            <a:xfrm>
              <a:off x="0" y="2466800"/>
              <a:ext cx="6948600" cy="1721100"/>
            </a:xfrm>
            <a:prstGeom prst="rect">
              <a:avLst/>
            </a:prstGeom>
            <a:solidFill>
              <a:srgbClr val="0579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7" name="Google Shape;197;p20"/>
            <p:cNvSpPr/>
            <p:nvPr/>
          </p:nvSpPr>
          <p:spPr>
            <a:xfrm>
              <a:off x="6353490" y="2466796"/>
              <a:ext cx="608100" cy="621000"/>
            </a:xfrm>
            <a:prstGeom prst="rtTriangle">
              <a:avLst/>
            </a:prstGeom>
            <a:solidFill>
              <a:srgbClr val="003C7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8" name="Google Shape;198;p20"/>
            <p:cNvSpPr/>
            <p:nvPr/>
          </p:nvSpPr>
          <p:spPr>
            <a:xfrm rot="10800000">
              <a:off x="6262639" y="2348379"/>
              <a:ext cx="699000" cy="724500"/>
            </a:xfrm>
            <a:prstGeom prst="rtTriangle">
              <a:avLst/>
            </a:prstGeom>
            <a:solidFill>
              <a:srgbClr val="003C7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199" name="Google Shape;199;p20"/>
          <p:cNvSpPr txBox="1">
            <a:spLocks noGrp="1"/>
          </p:cNvSpPr>
          <p:nvPr>
            <p:ph type="title"/>
          </p:nvPr>
        </p:nvSpPr>
        <p:spPr>
          <a:xfrm>
            <a:off x="304800" y="2901520"/>
            <a:ext cx="8025200" cy="1279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200"/>
              <a:buNone/>
              <a:defRPr sz="6400" b="1">
                <a:latin typeface="Arial"/>
                <a:ea typeface="Arial"/>
                <a:cs typeface="Arial"/>
                <a:sym typeface="Arial"/>
              </a:defRPr>
            </a:lvl1pPr>
            <a:lvl2pPr lvl="1" algn="l">
              <a:lnSpc>
                <a:spcPct val="100000"/>
              </a:lnSpc>
              <a:spcBef>
                <a:spcPts val="0"/>
              </a:spcBef>
              <a:spcAft>
                <a:spcPts val="0"/>
              </a:spcAft>
              <a:buSzPts val="3200"/>
              <a:buNone/>
              <a:defRPr sz="6400" b="1">
                <a:latin typeface="Arial"/>
                <a:ea typeface="Arial"/>
                <a:cs typeface="Arial"/>
                <a:sym typeface="Arial"/>
              </a:defRPr>
            </a:lvl2pPr>
            <a:lvl3pPr lvl="2" algn="l">
              <a:lnSpc>
                <a:spcPct val="100000"/>
              </a:lnSpc>
              <a:spcBef>
                <a:spcPts val="0"/>
              </a:spcBef>
              <a:spcAft>
                <a:spcPts val="0"/>
              </a:spcAft>
              <a:buSzPts val="3200"/>
              <a:buNone/>
              <a:defRPr sz="6400" b="1">
                <a:latin typeface="Arial"/>
                <a:ea typeface="Arial"/>
                <a:cs typeface="Arial"/>
                <a:sym typeface="Arial"/>
              </a:defRPr>
            </a:lvl3pPr>
            <a:lvl4pPr lvl="3" algn="l">
              <a:lnSpc>
                <a:spcPct val="100000"/>
              </a:lnSpc>
              <a:spcBef>
                <a:spcPts val="0"/>
              </a:spcBef>
              <a:spcAft>
                <a:spcPts val="0"/>
              </a:spcAft>
              <a:buSzPts val="3200"/>
              <a:buNone/>
              <a:defRPr sz="6400" b="1">
                <a:latin typeface="Arial"/>
                <a:ea typeface="Arial"/>
                <a:cs typeface="Arial"/>
                <a:sym typeface="Arial"/>
              </a:defRPr>
            </a:lvl4pPr>
            <a:lvl5pPr lvl="4" algn="l">
              <a:lnSpc>
                <a:spcPct val="100000"/>
              </a:lnSpc>
              <a:spcBef>
                <a:spcPts val="0"/>
              </a:spcBef>
              <a:spcAft>
                <a:spcPts val="0"/>
              </a:spcAft>
              <a:buSzPts val="3200"/>
              <a:buNone/>
              <a:defRPr sz="6400" b="1">
                <a:latin typeface="Arial"/>
                <a:ea typeface="Arial"/>
                <a:cs typeface="Arial"/>
                <a:sym typeface="Arial"/>
              </a:defRPr>
            </a:lvl5pPr>
            <a:lvl6pPr lvl="5" algn="l">
              <a:lnSpc>
                <a:spcPct val="100000"/>
              </a:lnSpc>
              <a:spcBef>
                <a:spcPts val="0"/>
              </a:spcBef>
              <a:spcAft>
                <a:spcPts val="0"/>
              </a:spcAft>
              <a:buSzPts val="3200"/>
              <a:buNone/>
              <a:defRPr sz="6400" b="1">
                <a:latin typeface="Arial"/>
                <a:ea typeface="Arial"/>
                <a:cs typeface="Arial"/>
                <a:sym typeface="Arial"/>
              </a:defRPr>
            </a:lvl6pPr>
            <a:lvl7pPr lvl="6" algn="l">
              <a:lnSpc>
                <a:spcPct val="100000"/>
              </a:lnSpc>
              <a:spcBef>
                <a:spcPts val="0"/>
              </a:spcBef>
              <a:spcAft>
                <a:spcPts val="0"/>
              </a:spcAft>
              <a:buSzPts val="3200"/>
              <a:buNone/>
              <a:defRPr sz="6400" b="1">
                <a:latin typeface="Arial"/>
                <a:ea typeface="Arial"/>
                <a:cs typeface="Arial"/>
                <a:sym typeface="Arial"/>
              </a:defRPr>
            </a:lvl7pPr>
            <a:lvl8pPr lvl="7" algn="l">
              <a:lnSpc>
                <a:spcPct val="100000"/>
              </a:lnSpc>
              <a:spcBef>
                <a:spcPts val="0"/>
              </a:spcBef>
              <a:spcAft>
                <a:spcPts val="0"/>
              </a:spcAft>
              <a:buSzPts val="3200"/>
              <a:buNone/>
              <a:defRPr sz="6400" b="1">
                <a:latin typeface="Arial"/>
                <a:ea typeface="Arial"/>
                <a:cs typeface="Arial"/>
                <a:sym typeface="Arial"/>
              </a:defRPr>
            </a:lvl8pPr>
            <a:lvl9pPr lvl="8" algn="l">
              <a:lnSpc>
                <a:spcPct val="100000"/>
              </a:lnSpc>
              <a:spcBef>
                <a:spcPts val="0"/>
              </a:spcBef>
              <a:spcAft>
                <a:spcPts val="0"/>
              </a:spcAft>
              <a:buSzPts val="3200"/>
              <a:buNone/>
              <a:defRPr sz="6400" b="1">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Agenda 2">
  <p:cSld name="Agenda 2">
    <p:spTree>
      <p:nvGrpSpPr>
        <p:cNvPr id="1" name="Shape 25"/>
        <p:cNvGrpSpPr/>
        <p:nvPr/>
      </p:nvGrpSpPr>
      <p:grpSpPr>
        <a:xfrm>
          <a:off x="0" y="0"/>
          <a:ext cx="0" cy="0"/>
          <a:chOff x="0" y="0"/>
          <a:chExt cx="0" cy="0"/>
        </a:xfrm>
      </p:grpSpPr>
      <p:sp>
        <p:nvSpPr>
          <p:cNvPr id="26" name="Google Shape;26;p3"/>
          <p:cNvSpPr txBox="1">
            <a:spLocks noGrp="1"/>
          </p:cNvSpPr>
          <p:nvPr>
            <p:ph type="sldNum" idx="12"/>
          </p:nvPr>
        </p:nvSpPr>
        <p:spPr>
          <a:xfrm>
            <a:off x="11381311" y="5620231"/>
            <a:ext cx="731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7" name="Google Shape;27;p3"/>
          <p:cNvSpPr txBox="1">
            <a:spLocks noGrp="1"/>
          </p:cNvSpPr>
          <p:nvPr>
            <p:ph type="title"/>
          </p:nvPr>
        </p:nvSpPr>
        <p:spPr>
          <a:xfrm>
            <a:off x="153979" y="120151"/>
            <a:ext cx="10294800" cy="524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700"/>
              <a:buNone/>
              <a:defRPr sz="3300" b="1">
                <a:solidFill>
                  <a:srgbClr val="FFFFFF"/>
                </a:solidFill>
                <a:latin typeface="Arial"/>
                <a:ea typeface="Arial"/>
                <a:cs typeface="Arial"/>
                <a:sym typeface="Arial"/>
              </a:defRPr>
            </a:lvl1pPr>
            <a:lvl2pPr lvl="1" algn="l">
              <a:lnSpc>
                <a:spcPct val="100000"/>
              </a:lnSpc>
              <a:spcBef>
                <a:spcPts val="0"/>
              </a:spcBef>
              <a:spcAft>
                <a:spcPts val="0"/>
              </a:spcAft>
              <a:buSzPts val="3200"/>
              <a:buNone/>
              <a:defRPr sz="4800" b="1">
                <a:solidFill>
                  <a:srgbClr val="FFFFFF"/>
                </a:solidFill>
                <a:latin typeface="Arial"/>
                <a:ea typeface="Arial"/>
                <a:cs typeface="Arial"/>
                <a:sym typeface="Arial"/>
              </a:defRPr>
            </a:lvl2pPr>
            <a:lvl3pPr lvl="2" algn="l">
              <a:lnSpc>
                <a:spcPct val="100000"/>
              </a:lnSpc>
              <a:spcBef>
                <a:spcPts val="0"/>
              </a:spcBef>
              <a:spcAft>
                <a:spcPts val="0"/>
              </a:spcAft>
              <a:buSzPts val="3200"/>
              <a:buNone/>
              <a:defRPr sz="4800" b="1">
                <a:solidFill>
                  <a:srgbClr val="FFFFFF"/>
                </a:solidFill>
                <a:latin typeface="Arial"/>
                <a:ea typeface="Arial"/>
                <a:cs typeface="Arial"/>
                <a:sym typeface="Arial"/>
              </a:defRPr>
            </a:lvl3pPr>
            <a:lvl4pPr lvl="3" algn="l">
              <a:lnSpc>
                <a:spcPct val="100000"/>
              </a:lnSpc>
              <a:spcBef>
                <a:spcPts val="0"/>
              </a:spcBef>
              <a:spcAft>
                <a:spcPts val="0"/>
              </a:spcAft>
              <a:buSzPts val="3200"/>
              <a:buNone/>
              <a:defRPr sz="4800" b="1">
                <a:solidFill>
                  <a:srgbClr val="FFFFFF"/>
                </a:solidFill>
                <a:latin typeface="Arial"/>
                <a:ea typeface="Arial"/>
                <a:cs typeface="Arial"/>
                <a:sym typeface="Arial"/>
              </a:defRPr>
            </a:lvl4pPr>
            <a:lvl5pPr lvl="4" algn="l">
              <a:lnSpc>
                <a:spcPct val="100000"/>
              </a:lnSpc>
              <a:spcBef>
                <a:spcPts val="0"/>
              </a:spcBef>
              <a:spcAft>
                <a:spcPts val="0"/>
              </a:spcAft>
              <a:buSzPts val="3200"/>
              <a:buNone/>
              <a:defRPr sz="4800" b="1">
                <a:solidFill>
                  <a:srgbClr val="FFFFFF"/>
                </a:solidFill>
                <a:latin typeface="Arial"/>
                <a:ea typeface="Arial"/>
                <a:cs typeface="Arial"/>
                <a:sym typeface="Arial"/>
              </a:defRPr>
            </a:lvl5pPr>
            <a:lvl6pPr lvl="5" algn="l">
              <a:lnSpc>
                <a:spcPct val="100000"/>
              </a:lnSpc>
              <a:spcBef>
                <a:spcPts val="0"/>
              </a:spcBef>
              <a:spcAft>
                <a:spcPts val="0"/>
              </a:spcAft>
              <a:buSzPts val="3200"/>
              <a:buNone/>
              <a:defRPr sz="4800" b="1">
                <a:solidFill>
                  <a:srgbClr val="FFFFFF"/>
                </a:solidFill>
                <a:latin typeface="Arial"/>
                <a:ea typeface="Arial"/>
                <a:cs typeface="Arial"/>
                <a:sym typeface="Arial"/>
              </a:defRPr>
            </a:lvl6pPr>
            <a:lvl7pPr lvl="6" algn="l">
              <a:lnSpc>
                <a:spcPct val="100000"/>
              </a:lnSpc>
              <a:spcBef>
                <a:spcPts val="0"/>
              </a:spcBef>
              <a:spcAft>
                <a:spcPts val="0"/>
              </a:spcAft>
              <a:buSzPts val="3200"/>
              <a:buNone/>
              <a:defRPr sz="4800" b="1">
                <a:solidFill>
                  <a:srgbClr val="FFFFFF"/>
                </a:solidFill>
                <a:latin typeface="Arial"/>
                <a:ea typeface="Arial"/>
                <a:cs typeface="Arial"/>
                <a:sym typeface="Arial"/>
              </a:defRPr>
            </a:lvl7pPr>
            <a:lvl8pPr lvl="7" algn="l">
              <a:lnSpc>
                <a:spcPct val="100000"/>
              </a:lnSpc>
              <a:spcBef>
                <a:spcPts val="0"/>
              </a:spcBef>
              <a:spcAft>
                <a:spcPts val="0"/>
              </a:spcAft>
              <a:buSzPts val="3200"/>
              <a:buNone/>
              <a:defRPr sz="4800" b="1">
                <a:solidFill>
                  <a:srgbClr val="FFFFFF"/>
                </a:solidFill>
                <a:latin typeface="Arial"/>
                <a:ea typeface="Arial"/>
                <a:cs typeface="Arial"/>
                <a:sym typeface="Arial"/>
              </a:defRPr>
            </a:lvl8pPr>
            <a:lvl9pPr lvl="8" algn="l">
              <a:lnSpc>
                <a:spcPct val="100000"/>
              </a:lnSpc>
              <a:spcBef>
                <a:spcPts val="0"/>
              </a:spcBef>
              <a:spcAft>
                <a:spcPts val="0"/>
              </a:spcAft>
              <a:buSzPts val="3200"/>
              <a:buNone/>
              <a:defRPr sz="4800" b="1">
                <a:solidFill>
                  <a:srgbClr val="FFFFFF"/>
                </a:solidFill>
                <a:latin typeface="Arial"/>
                <a:ea typeface="Arial"/>
                <a:cs typeface="Arial"/>
                <a:sym typeface="Arial"/>
              </a:defRPr>
            </a:lvl9pPr>
          </a:lstStyle>
          <a:p>
            <a:endParaRPr/>
          </a:p>
        </p:txBody>
      </p:sp>
      <p:grpSp>
        <p:nvGrpSpPr>
          <p:cNvPr id="28" name="Google Shape;28;p3"/>
          <p:cNvGrpSpPr/>
          <p:nvPr/>
        </p:nvGrpSpPr>
        <p:grpSpPr>
          <a:xfrm>
            <a:off x="26334" y="1559256"/>
            <a:ext cx="10855962" cy="861900"/>
            <a:chOff x="-14600" y="1630530"/>
            <a:chExt cx="8142175" cy="861900"/>
          </a:xfrm>
        </p:grpSpPr>
        <p:sp>
          <p:nvSpPr>
            <p:cNvPr id="29" name="Google Shape;29;p3"/>
            <p:cNvSpPr/>
            <p:nvPr/>
          </p:nvSpPr>
          <p:spPr>
            <a:xfrm>
              <a:off x="-14600" y="1710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 name="Google Shape;30;p3"/>
            <p:cNvSpPr/>
            <p:nvPr/>
          </p:nvSpPr>
          <p:spPr>
            <a:xfrm>
              <a:off x="7266575" y="1630530"/>
              <a:ext cx="8610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grpSp>
        <p:nvGrpSpPr>
          <p:cNvPr id="31" name="Google Shape;31;p3"/>
          <p:cNvGrpSpPr/>
          <p:nvPr/>
        </p:nvGrpSpPr>
        <p:grpSpPr>
          <a:xfrm>
            <a:off x="26334" y="2439204"/>
            <a:ext cx="10855962" cy="861900"/>
            <a:chOff x="-14600" y="2586678"/>
            <a:chExt cx="8142175" cy="861900"/>
          </a:xfrm>
        </p:grpSpPr>
        <p:sp>
          <p:nvSpPr>
            <p:cNvPr id="32" name="Google Shape;32;p3"/>
            <p:cNvSpPr/>
            <p:nvPr/>
          </p:nvSpPr>
          <p:spPr>
            <a:xfrm>
              <a:off x="-14600" y="26629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 name="Google Shape;33;p3"/>
            <p:cNvSpPr/>
            <p:nvPr/>
          </p:nvSpPr>
          <p:spPr>
            <a:xfrm>
              <a:off x="7266575" y="2586678"/>
              <a:ext cx="8610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grpSp>
        <p:nvGrpSpPr>
          <p:cNvPr id="34" name="Google Shape;34;p3"/>
          <p:cNvGrpSpPr/>
          <p:nvPr/>
        </p:nvGrpSpPr>
        <p:grpSpPr>
          <a:xfrm>
            <a:off x="26334" y="3319152"/>
            <a:ext cx="10855962" cy="861900"/>
            <a:chOff x="-14600" y="3542826"/>
            <a:chExt cx="8142175" cy="861900"/>
          </a:xfrm>
        </p:grpSpPr>
        <p:sp>
          <p:nvSpPr>
            <p:cNvPr id="35" name="Google Shape;35;p3"/>
            <p:cNvSpPr/>
            <p:nvPr/>
          </p:nvSpPr>
          <p:spPr>
            <a:xfrm>
              <a:off x="-14600" y="3615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 name="Google Shape;36;p3"/>
            <p:cNvSpPr/>
            <p:nvPr/>
          </p:nvSpPr>
          <p:spPr>
            <a:xfrm>
              <a:off x="7266575" y="3542826"/>
              <a:ext cx="8610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grpSp>
        <p:nvGrpSpPr>
          <p:cNvPr id="37" name="Google Shape;37;p3"/>
          <p:cNvGrpSpPr/>
          <p:nvPr/>
        </p:nvGrpSpPr>
        <p:grpSpPr>
          <a:xfrm>
            <a:off x="26334" y="4199100"/>
            <a:ext cx="10855962" cy="861900"/>
            <a:chOff x="-14600" y="4498974"/>
            <a:chExt cx="8142175" cy="861900"/>
          </a:xfrm>
        </p:grpSpPr>
        <p:sp>
          <p:nvSpPr>
            <p:cNvPr id="38" name="Google Shape;38;p3"/>
            <p:cNvSpPr/>
            <p:nvPr/>
          </p:nvSpPr>
          <p:spPr>
            <a:xfrm>
              <a:off x="-14600" y="45679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 name="Google Shape;39;p3"/>
            <p:cNvSpPr/>
            <p:nvPr/>
          </p:nvSpPr>
          <p:spPr>
            <a:xfrm>
              <a:off x="7266575" y="4498974"/>
              <a:ext cx="8610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40" name="Google Shape;40;p3"/>
          <p:cNvSpPr txBox="1">
            <a:spLocks noGrp="1"/>
          </p:cNvSpPr>
          <p:nvPr>
            <p:ph type="subTitle" idx="1"/>
          </p:nvPr>
        </p:nvSpPr>
        <p:spPr>
          <a:xfrm>
            <a:off x="450021" y="1752661"/>
            <a:ext cx="9046800" cy="5841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933" b="1">
                <a:solidFill>
                  <a:srgbClr val="000000"/>
                </a:solidFill>
                <a:latin typeface="Arial"/>
                <a:ea typeface="Arial"/>
                <a:cs typeface="Arial"/>
                <a:sym typeface="Arial"/>
              </a:defRPr>
            </a:lvl1pPr>
            <a:lvl2pPr lvl="1" algn="l">
              <a:lnSpc>
                <a:spcPct val="115000"/>
              </a:lnSpc>
              <a:spcBef>
                <a:spcPts val="2133"/>
              </a:spcBef>
              <a:spcAft>
                <a:spcPts val="0"/>
              </a:spcAft>
              <a:buSzPts val="1400"/>
              <a:buNone/>
              <a:defRPr sz="2933" b="1">
                <a:solidFill>
                  <a:srgbClr val="000000"/>
                </a:solidFill>
                <a:latin typeface="Arial"/>
                <a:ea typeface="Arial"/>
                <a:cs typeface="Arial"/>
                <a:sym typeface="Arial"/>
              </a:defRPr>
            </a:lvl2pPr>
            <a:lvl3pPr lvl="2" algn="l">
              <a:lnSpc>
                <a:spcPct val="115000"/>
              </a:lnSpc>
              <a:spcBef>
                <a:spcPts val="2133"/>
              </a:spcBef>
              <a:spcAft>
                <a:spcPts val="0"/>
              </a:spcAft>
              <a:buSzPts val="1400"/>
              <a:buNone/>
              <a:defRPr sz="2933" b="1">
                <a:solidFill>
                  <a:srgbClr val="000000"/>
                </a:solidFill>
                <a:latin typeface="Arial"/>
                <a:ea typeface="Arial"/>
                <a:cs typeface="Arial"/>
                <a:sym typeface="Arial"/>
              </a:defRPr>
            </a:lvl3pPr>
            <a:lvl4pPr lvl="3" algn="l">
              <a:lnSpc>
                <a:spcPct val="115000"/>
              </a:lnSpc>
              <a:spcBef>
                <a:spcPts val="2133"/>
              </a:spcBef>
              <a:spcAft>
                <a:spcPts val="0"/>
              </a:spcAft>
              <a:buSzPts val="1400"/>
              <a:buNone/>
              <a:defRPr sz="2933" b="1">
                <a:solidFill>
                  <a:srgbClr val="000000"/>
                </a:solidFill>
                <a:latin typeface="Arial"/>
                <a:ea typeface="Arial"/>
                <a:cs typeface="Arial"/>
                <a:sym typeface="Arial"/>
              </a:defRPr>
            </a:lvl4pPr>
            <a:lvl5pPr lvl="4" algn="l">
              <a:lnSpc>
                <a:spcPct val="115000"/>
              </a:lnSpc>
              <a:spcBef>
                <a:spcPts val="2133"/>
              </a:spcBef>
              <a:spcAft>
                <a:spcPts val="0"/>
              </a:spcAft>
              <a:buSzPts val="1400"/>
              <a:buNone/>
              <a:defRPr sz="2933" b="1">
                <a:solidFill>
                  <a:srgbClr val="000000"/>
                </a:solidFill>
                <a:latin typeface="Arial"/>
                <a:ea typeface="Arial"/>
                <a:cs typeface="Arial"/>
                <a:sym typeface="Arial"/>
              </a:defRPr>
            </a:lvl5pPr>
            <a:lvl6pPr lvl="5" algn="l">
              <a:lnSpc>
                <a:spcPct val="115000"/>
              </a:lnSpc>
              <a:spcBef>
                <a:spcPts val="2133"/>
              </a:spcBef>
              <a:spcAft>
                <a:spcPts val="0"/>
              </a:spcAft>
              <a:buSzPts val="1400"/>
              <a:buNone/>
              <a:defRPr sz="2933" b="1">
                <a:solidFill>
                  <a:srgbClr val="000000"/>
                </a:solidFill>
                <a:latin typeface="Arial"/>
                <a:ea typeface="Arial"/>
                <a:cs typeface="Arial"/>
                <a:sym typeface="Arial"/>
              </a:defRPr>
            </a:lvl6pPr>
            <a:lvl7pPr lvl="6" algn="l">
              <a:lnSpc>
                <a:spcPct val="115000"/>
              </a:lnSpc>
              <a:spcBef>
                <a:spcPts val="2133"/>
              </a:spcBef>
              <a:spcAft>
                <a:spcPts val="0"/>
              </a:spcAft>
              <a:buSzPts val="1400"/>
              <a:buNone/>
              <a:defRPr sz="2933" b="1">
                <a:solidFill>
                  <a:srgbClr val="000000"/>
                </a:solidFill>
                <a:latin typeface="Arial"/>
                <a:ea typeface="Arial"/>
                <a:cs typeface="Arial"/>
                <a:sym typeface="Arial"/>
              </a:defRPr>
            </a:lvl7pPr>
            <a:lvl8pPr lvl="7" algn="l">
              <a:lnSpc>
                <a:spcPct val="115000"/>
              </a:lnSpc>
              <a:spcBef>
                <a:spcPts val="2133"/>
              </a:spcBef>
              <a:spcAft>
                <a:spcPts val="0"/>
              </a:spcAft>
              <a:buSzPts val="1400"/>
              <a:buNone/>
              <a:defRPr sz="2933" b="1">
                <a:solidFill>
                  <a:srgbClr val="000000"/>
                </a:solidFill>
                <a:latin typeface="Arial"/>
                <a:ea typeface="Arial"/>
                <a:cs typeface="Arial"/>
                <a:sym typeface="Arial"/>
              </a:defRPr>
            </a:lvl8pPr>
            <a:lvl9pPr lvl="8" algn="l">
              <a:lnSpc>
                <a:spcPct val="115000"/>
              </a:lnSpc>
              <a:spcBef>
                <a:spcPts val="2133"/>
              </a:spcBef>
              <a:spcAft>
                <a:spcPts val="2133"/>
              </a:spcAft>
              <a:buSzPts val="1400"/>
              <a:buNone/>
              <a:defRPr sz="2933" b="1">
                <a:solidFill>
                  <a:srgbClr val="000000"/>
                </a:solidFill>
                <a:latin typeface="Arial"/>
                <a:ea typeface="Arial"/>
                <a:cs typeface="Arial"/>
                <a:sym typeface="Arial"/>
              </a:defRPr>
            </a:lvl9pPr>
          </a:lstStyle>
          <a:p>
            <a:endParaRPr/>
          </a:p>
        </p:txBody>
      </p:sp>
      <p:sp>
        <p:nvSpPr>
          <p:cNvPr id="41" name="Google Shape;41;p3"/>
          <p:cNvSpPr txBox="1">
            <a:spLocks noGrp="1"/>
          </p:cNvSpPr>
          <p:nvPr>
            <p:ph type="subTitle" idx="2"/>
          </p:nvPr>
        </p:nvSpPr>
        <p:spPr>
          <a:xfrm>
            <a:off x="450021" y="3502018"/>
            <a:ext cx="9046800" cy="5841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933" b="1">
                <a:solidFill>
                  <a:srgbClr val="000000"/>
                </a:solidFill>
                <a:latin typeface="Arial"/>
                <a:ea typeface="Arial"/>
                <a:cs typeface="Arial"/>
                <a:sym typeface="Arial"/>
              </a:defRPr>
            </a:lvl1pPr>
            <a:lvl2pPr lvl="1" algn="l">
              <a:lnSpc>
                <a:spcPct val="115000"/>
              </a:lnSpc>
              <a:spcBef>
                <a:spcPts val="2133"/>
              </a:spcBef>
              <a:spcAft>
                <a:spcPts val="0"/>
              </a:spcAft>
              <a:buSzPts val="1400"/>
              <a:buNone/>
              <a:defRPr sz="2933" b="1">
                <a:solidFill>
                  <a:srgbClr val="000000"/>
                </a:solidFill>
                <a:latin typeface="Arial"/>
                <a:ea typeface="Arial"/>
                <a:cs typeface="Arial"/>
                <a:sym typeface="Arial"/>
              </a:defRPr>
            </a:lvl2pPr>
            <a:lvl3pPr lvl="2" algn="l">
              <a:lnSpc>
                <a:spcPct val="115000"/>
              </a:lnSpc>
              <a:spcBef>
                <a:spcPts val="2133"/>
              </a:spcBef>
              <a:spcAft>
                <a:spcPts val="0"/>
              </a:spcAft>
              <a:buSzPts val="1400"/>
              <a:buNone/>
              <a:defRPr sz="2933" b="1">
                <a:solidFill>
                  <a:srgbClr val="000000"/>
                </a:solidFill>
                <a:latin typeface="Arial"/>
                <a:ea typeface="Arial"/>
                <a:cs typeface="Arial"/>
                <a:sym typeface="Arial"/>
              </a:defRPr>
            </a:lvl3pPr>
            <a:lvl4pPr lvl="3" algn="l">
              <a:lnSpc>
                <a:spcPct val="115000"/>
              </a:lnSpc>
              <a:spcBef>
                <a:spcPts val="2133"/>
              </a:spcBef>
              <a:spcAft>
                <a:spcPts val="0"/>
              </a:spcAft>
              <a:buSzPts val="1400"/>
              <a:buNone/>
              <a:defRPr sz="2933" b="1">
                <a:solidFill>
                  <a:srgbClr val="000000"/>
                </a:solidFill>
                <a:latin typeface="Arial"/>
                <a:ea typeface="Arial"/>
                <a:cs typeface="Arial"/>
                <a:sym typeface="Arial"/>
              </a:defRPr>
            </a:lvl4pPr>
            <a:lvl5pPr lvl="4" algn="l">
              <a:lnSpc>
                <a:spcPct val="115000"/>
              </a:lnSpc>
              <a:spcBef>
                <a:spcPts val="2133"/>
              </a:spcBef>
              <a:spcAft>
                <a:spcPts val="0"/>
              </a:spcAft>
              <a:buSzPts val="1400"/>
              <a:buNone/>
              <a:defRPr sz="2933" b="1">
                <a:solidFill>
                  <a:srgbClr val="000000"/>
                </a:solidFill>
                <a:latin typeface="Arial"/>
                <a:ea typeface="Arial"/>
                <a:cs typeface="Arial"/>
                <a:sym typeface="Arial"/>
              </a:defRPr>
            </a:lvl5pPr>
            <a:lvl6pPr lvl="5" algn="l">
              <a:lnSpc>
                <a:spcPct val="115000"/>
              </a:lnSpc>
              <a:spcBef>
                <a:spcPts val="2133"/>
              </a:spcBef>
              <a:spcAft>
                <a:spcPts val="0"/>
              </a:spcAft>
              <a:buSzPts val="1400"/>
              <a:buNone/>
              <a:defRPr sz="2933" b="1">
                <a:solidFill>
                  <a:srgbClr val="000000"/>
                </a:solidFill>
                <a:latin typeface="Arial"/>
                <a:ea typeface="Arial"/>
                <a:cs typeface="Arial"/>
                <a:sym typeface="Arial"/>
              </a:defRPr>
            </a:lvl6pPr>
            <a:lvl7pPr lvl="6" algn="l">
              <a:lnSpc>
                <a:spcPct val="115000"/>
              </a:lnSpc>
              <a:spcBef>
                <a:spcPts val="2133"/>
              </a:spcBef>
              <a:spcAft>
                <a:spcPts val="0"/>
              </a:spcAft>
              <a:buSzPts val="1400"/>
              <a:buNone/>
              <a:defRPr sz="2933" b="1">
                <a:solidFill>
                  <a:srgbClr val="000000"/>
                </a:solidFill>
                <a:latin typeface="Arial"/>
                <a:ea typeface="Arial"/>
                <a:cs typeface="Arial"/>
                <a:sym typeface="Arial"/>
              </a:defRPr>
            </a:lvl7pPr>
            <a:lvl8pPr lvl="7" algn="l">
              <a:lnSpc>
                <a:spcPct val="115000"/>
              </a:lnSpc>
              <a:spcBef>
                <a:spcPts val="2133"/>
              </a:spcBef>
              <a:spcAft>
                <a:spcPts val="0"/>
              </a:spcAft>
              <a:buSzPts val="1400"/>
              <a:buNone/>
              <a:defRPr sz="2933" b="1">
                <a:solidFill>
                  <a:srgbClr val="000000"/>
                </a:solidFill>
                <a:latin typeface="Arial"/>
                <a:ea typeface="Arial"/>
                <a:cs typeface="Arial"/>
                <a:sym typeface="Arial"/>
              </a:defRPr>
            </a:lvl8pPr>
            <a:lvl9pPr lvl="8" algn="l">
              <a:lnSpc>
                <a:spcPct val="115000"/>
              </a:lnSpc>
              <a:spcBef>
                <a:spcPts val="2133"/>
              </a:spcBef>
              <a:spcAft>
                <a:spcPts val="2133"/>
              </a:spcAft>
              <a:buSzPts val="1400"/>
              <a:buNone/>
              <a:defRPr sz="2933" b="1">
                <a:solidFill>
                  <a:srgbClr val="000000"/>
                </a:solidFill>
                <a:latin typeface="Arial"/>
                <a:ea typeface="Arial"/>
                <a:cs typeface="Arial"/>
                <a:sym typeface="Arial"/>
              </a:defRPr>
            </a:lvl9pPr>
          </a:lstStyle>
          <a:p>
            <a:endParaRPr/>
          </a:p>
        </p:txBody>
      </p:sp>
      <p:sp>
        <p:nvSpPr>
          <p:cNvPr id="42" name="Google Shape;42;p3"/>
          <p:cNvSpPr txBox="1">
            <a:spLocks noGrp="1"/>
          </p:cNvSpPr>
          <p:nvPr>
            <p:ph type="subTitle" idx="3"/>
          </p:nvPr>
        </p:nvSpPr>
        <p:spPr>
          <a:xfrm>
            <a:off x="450021" y="2634634"/>
            <a:ext cx="9046800" cy="5841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933" b="1">
                <a:solidFill>
                  <a:srgbClr val="000000"/>
                </a:solidFill>
                <a:latin typeface="Arial"/>
                <a:ea typeface="Arial"/>
                <a:cs typeface="Arial"/>
                <a:sym typeface="Arial"/>
              </a:defRPr>
            </a:lvl1pPr>
            <a:lvl2pPr lvl="1" algn="l">
              <a:lnSpc>
                <a:spcPct val="115000"/>
              </a:lnSpc>
              <a:spcBef>
                <a:spcPts val="2133"/>
              </a:spcBef>
              <a:spcAft>
                <a:spcPts val="0"/>
              </a:spcAft>
              <a:buSzPts val="1400"/>
              <a:buNone/>
              <a:defRPr sz="2933" b="1">
                <a:solidFill>
                  <a:srgbClr val="000000"/>
                </a:solidFill>
                <a:latin typeface="Arial"/>
                <a:ea typeface="Arial"/>
                <a:cs typeface="Arial"/>
                <a:sym typeface="Arial"/>
              </a:defRPr>
            </a:lvl2pPr>
            <a:lvl3pPr lvl="2" algn="l">
              <a:lnSpc>
                <a:spcPct val="115000"/>
              </a:lnSpc>
              <a:spcBef>
                <a:spcPts val="2133"/>
              </a:spcBef>
              <a:spcAft>
                <a:spcPts val="0"/>
              </a:spcAft>
              <a:buSzPts val="1400"/>
              <a:buNone/>
              <a:defRPr sz="2933" b="1">
                <a:solidFill>
                  <a:srgbClr val="000000"/>
                </a:solidFill>
                <a:latin typeface="Arial"/>
                <a:ea typeface="Arial"/>
                <a:cs typeface="Arial"/>
                <a:sym typeface="Arial"/>
              </a:defRPr>
            </a:lvl3pPr>
            <a:lvl4pPr lvl="3" algn="l">
              <a:lnSpc>
                <a:spcPct val="115000"/>
              </a:lnSpc>
              <a:spcBef>
                <a:spcPts val="2133"/>
              </a:spcBef>
              <a:spcAft>
                <a:spcPts val="0"/>
              </a:spcAft>
              <a:buSzPts val="1400"/>
              <a:buNone/>
              <a:defRPr sz="2933" b="1">
                <a:solidFill>
                  <a:srgbClr val="000000"/>
                </a:solidFill>
                <a:latin typeface="Arial"/>
                <a:ea typeface="Arial"/>
                <a:cs typeface="Arial"/>
                <a:sym typeface="Arial"/>
              </a:defRPr>
            </a:lvl4pPr>
            <a:lvl5pPr lvl="4" algn="l">
              <a:lnSpc>
                <a:spcPct val="115000"/>
              </a:lnSpc>
              <a:spcBef>
                <a:spcPts val="2133"/>
              </a:spcBef>
              <a:spcAft>
                <a:spcPts val="0"/>
              </a:spcAft>
              <a:buSzPts val="1400"/>
              <a:buNone/>
              <a:defRPr sz="2933" b="1">
                <a:solidFill>
                  <a:srgbClr val="000000"/>
                </a:solidFill>
                <a:latin typeface="Arial"/>
                <a:ea typeface="Arial"/>
                <a:cs typeface="Arial"/>
                <a:sym typeface="Arial"/>
              </a:defRPr>
            </a:lvl5pPr>
            <a:lvl6pPr lvl="5" algn="l">
              <a:lnSpc>
                <a:spcPct val="115000"/>
              </a:lnSpc>
              <a:spcBef>
                <a:spcPts val="2133"/>
              </a:spcBef>
              <a:spcAft>
                <a:spcPts val="0"/>
              </a:spcAft>
              <a:buSzPts val="1400"/>
              <a:buNone/>
              <a:defRPr sz="2933" b="1">
                <a:solidFill>
                  <a:srgbClr val="000000"/>
                </a:solidFill>
                <a:latin typeface="Arial"/>
                <a:ea typeface="Arial"/>
                <a:cs typeface="Arial"/>
                <a:sym typeface="Arial"/>
              </a:defRPr>
            </a:lvl6pPr>
            <a:lvl7pPr lvl="6" algn="l">
              <a:lnSpc>
                <a:spcPct val="115000"/>
              </a:lnSpc>
              <a:spcBef>
                <a:spcPts val="2133"/>
              </a:spcBef>
              <a:spcAft>
                <a:spcPts val="0"/>
              </a:spcAft>
              <a:buSzPts val="1400"/>
              <a:buNone/>
              <a:defRPr sz="2933" b="1">
                <a:solidFill>
                  <a:srgbClr val="000000"/>
                </a:solidFill>
                <a:latin typeface="Arial"/>
                <a:ea typeface="Arial"/>
                <a:cs typeface="Arial"/>
                <a:sym typeface="Arial"/>
              </a:defRPr>
            </a:lvl7pPr>
            <a:lvl8pPr lvl="7" algn="l">
              <a:lnSpc>
                <a:spcPct val="115000"/>
              </a:lnSpc>
              <a:spcBef>
                <a:spcPts val="2133"/>
              </a:spcBef>
              <a:spcAft>
                <a:spcPts val="0"/>
              </a:spcAft>
              <a:buSzPts val="1400"/>
              <a:buNone/>
              <a:defRPr sz="2933" b="1">
                <a:solidFill>
                  <a:srgbClr val="000000"/>
                </a:solidFill>
                <a:latin typeface="Arial"/>
                <a:ea typeface="Arial"/>
                <a:cs typeface="Arial"/>
                <a:sym typeface="Arial"/>
              </a:defRPr>
            </a:lvl8pPr>
            <a:lvl9pPr lvl="8" algn="l">
              <a:lnSpc>
                <a:spcPct val="115000"/>
              </a:lnSpc>
              <a:spcBef>
                <a:spcPts val="2133"/>
              </a:spcBef>
              <a:spcAft>
                <a:spcPts val="2133"/>
              </a:spcAft>
              <a:buSzPts val="1400"/>
              <a:buNone/>
              <a:defRPr sz="2933" b="1">
                <a:solidFill>
                  <a:srgbClr val="000000"/>
                </a:solidFill>
                <a:latin typeface="Arial"/>
                <a:ea typeface="Arial"/>
                <a:cs typeface="Arial"/>
                <a:sym typeface="Arial"/>
              </a:defRPr>
            </a:lvl9pPr>
          </a:lstStyle>
          <a:p>
            <a:endParaRPr/>
          </a:p>
        </p:txBody>
      </p:sp>
      <p:sp>
        <p:nvSpPr>
          <p:cNvPr id="43" name="Google Shape;43;p3"/>
          <p:cNvSpPr txBox="1">
            <a:spLocks noGrp="1"/>
          </p:cNvSpPr>
          <p:nvPr>
            <p:ph type="subTitle" idx="4"/>
          </p:nvPr>
        </p:nvSpPr>
        <p:spPr>
          <a:xfrm>
            <a:off x="450021" y="4387234"/>
            <a:ext cx="9046800" cy="5841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933" b="1">
                <a:solidFill>
                  <a:srgbClr val="000000"/>
                </a:solidFill>
                <a:latin typeface="Arial"/>
                <a:ea typeface="Arial"/>
                <a:cs typeface="Arial"/>
                <a:sym typeface="Arial"/>
              </a:defRPr>
            </a:lvl1pPr>
            <a:lvl2pPr lvl="1" algn="l">
              <a:lnSpc>
                <a:spcPct val="115000"/>
              </a:lnSpc>
              <a:spcBef>
                <a:spcPts val="2133"/>
              </a:spcBef>
              <a:spcAft>
                <a:spcPts val="0"/>
              </a:spcAft>
              <a:buSzPts val="1400"/>
              <a:buNone/>
              <a:defRPr sz="2933" b="1">
                <a:solidFill>
                  <a:srgbClr val="000000"/>
                </a:solidFill>
                <a:latin typeface="Arial"/>
                <a:ea typeface="Arial"/>
                <a:cs typeface="Arial"/>
                <a:sym typeface="Arial"/>
              </a:defRPr>
            </a:lvl2pPr>
            <a:lvl3pPr lvl="2" algn="l">
              <a:lnSpc>
                <a:spcPct val="115000"/>
              </a:lnSpc>
              <a:spcBef>
                <a:spcPts val="2133"/>
              </a:spcBef>
              <a:spcAft>
                <a:spcPts val="0"/>
              </a:spcAft>
              <a:buSzPts val="1400"/>
              <a:buNone/>
              <a:defRPr sz="2933" b="1">
                <a:solidFill>
                  <a:srgbClr val="000000"/>
                </a:solidFill>
                <a:latin typeface="Arial"/>
                <a:ea typeface="Arial"/>
                <a:cs typeface="Arial"/>
                <a:sym typeface="Arial"/>
              </a:defRPr>
            </a:lvl3pPr>
            <a:lvl4pPr lvl="3" algn="l">
              <a:lnSpc>
                <a:spcPct val="115000"/>
              </a:lnSpc>
              <a:spcBef>
                <a:spcPts val="2133"/>
              </a:spcBef>
              <a:spcAft>
                <a:spcPts val="0"/>
              </a:spcAft>
              <a:buSzPts val="1400"/>
              <a:buNone/>
              <a:defRPr sz="2933" b="1">
                <a:solidFill>
                  <a:srgbClr val="000000"/>
                </a:solidFill>
                <a:latin typeface="Arial"/>
                <a:ea typeface="Arial"/>
                <a:cs typeface="Arial"/>
                <a:sym typeface="Arial"/>
              </a:defRPr>
            </a:lvl4pPr>
            <a:lvl5pPr lvl="4" algn="l">
              <a:lnSpc>
                <a:spcPct val="115000"/>
              </a:lnSpc>
              <a:spcBef>
                <a:spcPts val="2133"/>
              </a:spcBef>
              <a:spcAft>
                <a:spcPts val="0"/>
              </a:spcAft>
              <a:buSzPts val="1400"/>
              <a:buNone/>
              <a:defRPr sz="2933" b="1">
                <a:solidFill>
                  <a:srgbClr val="000000"/>
                </a:solidFill>
                <a:latin typeface="Arial"/>
                <a:ea typeface="Arial"/>
                <a:cs typeface="Arial"/>
                <a:sym typeface="Arial"/>
              </a:defRPr>
            </a:lvl5pPr>
            <a:lvl6pPr lvl="5" algn="l">
              <a:lnSpc>
                <a:spcPct val="115000"/>
              </a:lnSpc>
              <a:spcBef>
                <a:spcPts val="2133"/>
              </a:spcBef>
              <a:spcAft>
                <a:spcPts val="0"/>
              </a:spcAft>
              <a:buSzPts val="1400"/>
              <a:buNone/>
              <a:defRPr sz="2933" b="1">
                <a:solidFill>
                  <a:srgbClr val="000000"/>
                </a:solidFill>
                <a:latin typeface="Arial"/>
                <a:ea typeface="Arial"/>
                <a:cs typeface="Arial"/>
                <a:sym typeface="Arial"/>
              </a:defRPr>
            </a:lvl6pPr>
            <a:lvl7pPr lvl="6" algn="l">
              <a:lnSpc>
                <a:spcPct val="115000"/>
              </a:lnSpc>
              <a:spcBef>
                <a:spcPts val="2133"/>
              </a:spcBef>
              <a:spcAft>
                <a:spcPts val="0"/>
              </a:spcAft>
              <a:buSzPts val="1400"/>
              <a:buNone/>
              <a:defRPr sz="2933" b="1">
                <a:solidFill>
                  <a:srgbClr val="000000"/>
                </a:solidFill>
                <a:latin typeface="Arial"/>
                <a:ea typeface="Arial"/>
                <a:cs typeface="Arial"/>
                <a:sym typeface="Arial"/>
              </a:defRPr>
            </a:lvl7pPr>
            <a:lvl8pPr lvl="7" algn="l">
              <a:lnSpc>
                <a:spcPct val="115000"/>
              </a:lnSpc>
              <a:spcBef>
                <a:spcPts val="2133"/>
              </a:spcBef>
              <a:spcAft>
                <a:spcPts val="0"/>
              </a:spcAft>
              <a:buSzPts val="1400"/>
              <a:buNone/>
              <a:defRPr sz="2933" b="1">
                <a:solidFill>
                  <a:srgbClr val="000000"/>
                </a:solidFill>
                <a:latin typeface="Arial"/>
                <a:ea typeface="Arial"/>
                <a:cs typeface="Arial"/>
                <a:sym typeface="Arial"/>
              </a:defRPr>
            </a:lvl8pPr>
            <a:lvl9pPr lvl="8" algn="l">
              <a:lnSpc>
                <a:spcPct val="115000"/>
              </a:lnSpc>
              <a:spcBef>
                <a:spcPts val="2133"/>
              </a:spcBef>
              <a:spcAft>
                <a:spcPts val="2133"/>
              </a:spcAft>
              <a:buSzPts val="1400"/>
              <a:buNone/>
              <a:defRPr sz="2933" b="1">
                <a:solidFill>
                  <a:srgbClr val="000000"/>
                </a:solidFill>
                <a:latin typeface="Arial"/>
                <a:ea typeface="Arial"/>
                <a:cs typeface="Arial"/>
                <a:sym typeface="Arial"/>
              </a:defRPr>
            </a:lvl9pPr>
          </a:lstStyle>
          <a:p>
            <a:endParaRPr/>
          </a:p>
        </p:txBody>
      </p:sp>
      <p:sp>
        <p:nvSpPr>
          <p:cNvPr id="44" name="Google Shape;44;p3"/>
          <p:cNvSpPr txBox="1">
            <a:spLocks noGrp="1"/>
          </p:cNvSpPr>
          <p:nvPr>
            <p:ph type="subTitle" idx="5"/>
          </p:nvPr>
        </p:nvSpPr>
        <p:spPr>
          <a:xfrm>
            <a:off x="10031311" y="1652077"/>
            <a:ext cx="2081700" cy="5841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4267" b="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4267" b="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4267" b="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4267" b="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4267" b="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4267" b="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4267" b="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4267" b="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4267" b="1">
                <a:solidFill>
                  <a:srgbClr val="0579BD"/>
                </a:solidFill>
                <a:latin typeface="Arial"/>
                <a:ea typeface="Arial"/>
                <a:cs typeface="Arial"/>
                <a:sym typeface="Arial"/>
              </a:defRPr>
            </a:lvl9pPr>
          </a:lstStyle>
          <a:p>
            <a:endParaRPr/>
          </a:p>
        </p:txBody>
      </p:sp>
      <p:sp>
        <p:nvSpPr>
          <p:cNvPr id="45" name="Google Shape;45;p3"/>
          <p:cNvSpPr txBox="1">
            <a:spLocks noGrp="1"/>
          </p:cNvSpPr>
          <p:nvPr>
            <p:ph type="subTitle" idx="6"/>
          </p:nvPr>
        </p:nvSpPr>
        <p:spPr>
          <a:xfrm>
            <a:off x="10031311" y="2537294"/>
            <a:ext cx="2081700" cy="5841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4267" b="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4267" b="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4267" b="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4267" b="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4267" b="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4267" b="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4267" b="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4267" b="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4267" b="1">
                <a:solidFill>
                  <a:srgbClr val="0579BD"/>
                </a:solidFill>
                <a:latin typeface="Arial"/>
                <a:ea typeface="Arial"/>
                <a:cs typeface="Arial"/>
                <a:sym typeface="Arial"/>
              </a:defRPr>
            </a:lvl9pPr>
          </a:lstStyle>
          <a:p>
            <a:endParaRPr/>
          </a:p>
        </p:txBody>
      </p:sp>
      <p:sp>
        <p:nvSpPr>
          <p:cNvPr id="46" name="Google Shape;46;p3"/>
          <p:cNvSpPr txBox="1">
            <a:spLocks noGrp="1"/>
          </p:cNvSpPr>
          <p:nvPr>
            <p:ph type="subTitle" idx="7"/>
          </p:nvPr>
        </p:nvSpPr>
        <p:spPr>
          <a:xfrm>
            <a:off x="10031311" y="3404677"/>
            <a:ext cx="2081700" cy="5841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4267" b="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4267" b="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4267" b="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4267" b="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4267" b="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4267" b="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4267" b="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4267" b="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4267" b="1">
                <a:solidFill>
                  <a:srgbClr val="0579BD"/>
                </a:solidFill>
                <a:latin typeface="Arial"/>
                <a:ea typeface="Arial"/>
                <a:cs typeface="Arial"/>
                <a:sym typeface="Arial"/>
              </a:defRPr>
            </a:lvl9pPr>
          </a:lstStyle>
          <a:p>
            <a:endParaRPr/>
          </a:p>
        </p:txBody>
      </p:sp>
      <p:sp>
        <p:nvSpPr>
          <p:cNvPr id="47" name="Google Shape;47;p3"/>
          <p:cNvSpPr txBox="1">
            <a:spLocks noGrp="1"/>
          </p:cNvSpPr>
          <p:nvPr>
            <p:ph type="subTitle" idx="8"/>
          </p:nvPr>
        </p:nvSpPr>
        <p:spPr>
          <a:xfrm>
            <a:off x="10031311" y="4281787"/>
            <a:ext cx="2081700" cy="5841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4267" b="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4267" b="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4267" b="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4267" b="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4267" b="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4267" b="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4267" b="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4267" b="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4267" b="1">
                <a:solidFill>
                  <a:srgbClr val="0579BD"/>
                </a:solidFill>
                <a:latin typeface="Arial"/>
                <a:ea typeface="Arial"/>
                <a:cs typeface="Arial"/>
                <a:sym typeface="Arial"/>
              </a:defRPr>
            </a:lvl9pPr>
          </a:lstStyle>
          <a:p>
            <a:endParaRPr/>
          </a:p>
        </p:txBody>
      </p:sp>
      <p:grpSp>
        <p:nvGrpSpPr>
          <p:cNvPr id="48" name="Google Shape;48;p3"/>
          <p:cNvGrpSpPr/>
          <p:nvPr/>
        </p:nvGrpSpPr>
        <p:grpSpPr>
          <a:xfrm>
            <a:off x="26334" y="5079056"/>
            <a:ext cx="10855962" cy="861900"/>
            <a:chOff x="-14600" y="1630530"/>
            <a:chExt cx="8142175" cy="861900"/>
          </a:xfrm>
        </p:grpSpPr>
        <p:sp>
          <p:nvSpPr>
            <p:cNvPr id="49" name="Google Shape;49;p3"/>
            <p:cNvSpPr/>
            <p:nvPr/>
          </p:nvSpPr>
          <p:spPr>
            <a:xfrm>
              <a:off x="-14600" y="1710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0" name="Google Shape;50;p3"/>
            <p:cNvSpPr/>
            <p:nvPr/>
          </p:nvSpPr>
          <p:spPr>
            <a:xfrm>
              <a:off x="7266575" y="1630530"/>
              <a:ext cx="8610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51" name="Google Shape;51;p3"/>
          <p:cNvSpPr txBox="1">
            <a:spLocks noGrp="1"/>
          </p:cNvSpPr>
          <p:nvPr>
            <p:ph type="subTitle" idx="9"/>
          </p:nvPr>
        </p:nvSpPr>
        <p:spPr>
          <a:xfrm>
            <a:off x="450021" y="5334061"/>
            <a:ext cx="9046800" cy="5841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SzPts val="1800"/>
              <a:buNone/>
              <a:defRPr sz="2933" b="1">
                <a:solidFill>
                  <a:srgbClr val="000000"/>
                </a:solidFill>
                <a:latin typeface="Arial"/>
                <a:ea typeface="Arial"/>
                <a:cs typeface="Arial"/>
                <a:sym typeface="Arial"/>
              </a:defRPr>
            </a:lvl1pPr>
            <a:lvl2pPr lvl="1" algn="l" rtl="0">
              <a:lnSpc>
                <a:spcPct val="115000"/>
              </a:lnSpc>
              <a:spcBef>
                <a:spcPts val="2133"/>
              </a:spcBef>
              <a:spcAft>
                <a:spcPts val="0"/>
              </a:spcAft>
              <a:buSzPts val="1400"/>
              <a:buNone/>
              <a:defRPr sz="2933" b="1">
                <a:solidFill>
                  <a:srgbClr val="000000"/>
                </a:solidFill>
                <a:latin typeface="Arial"/>
                <a:ea typeface="Arial"/>
                <a:cs typeface="Arial"/>
                <a:sym typeface="Arial"/>
              </a:defRPr>
            </a:lvl2pPr>
            <a:lvl3pPr lvl="2" algn="l" rtl="0">
              <a:lnSpc>
                <a:spcPct val="115000"/>
              </a:lnSpc>
              <a:spcBef>
                <a:spcPts val="2133"/>
              </a:spcBef>
              <a:spcAft>
                <a:spcPts val="0"/>
              </a:spcAft>
              <a:buSzPts val="1400"/>
              <a:buNone/>
              <a:defRPr sz="2933" b="1">
                <a:solidFill>
                  <a:srgbClr val="000000"/>
                </a:solidFill>
                <a:latin typeface="Arial"/>
                <a:ea typeface="Arial"/>
                <a:cs typeface="Arial"/>
                <a:sym typeface="Arial"/>
              </a:defRPr>
            </a:lvl3pPr>
            <a:lvl4pPr lvl="3" algn="l" rtl="0">
              <a:lnSpc>
                <a:spcPct val="115000"/>
              </a:lnSpc>
              <a:spcBef>
                <a:spcPts val="2133"/>
              </a:spcBef>
              <a:spcAft>
                <a:spcPts val="0"/>
              </a:spcAft>
              <a:buSzPts val="1400"/>
              <a:buNone/>
              <a:defRPr sz="2933" b="1">
                <a:solidFill>
                  <a:srgbClr val="000000"/>
                </a:solidFill>
                <a:latin typeface="Arial"/>
                <a:ea typeface="Arial"/>
                <a:cs typeface="Arial"/>
                <a:sym typeface="Arial"/>
              </a:defRPr>
            </a:lvl4pPr>
            <a:lvl5pPr lvl="4" algn="l" rtl="0">
              <a:lnSpc>
                <a:spcPct val="115000"/>
              </a:lnSpc>
              <a:spcBef>
                <a:spcPts val="2133"/>
              </a:spcBef>
              <a:spcAft>
                <a:spcPts val="0"/>
              </a:spcAft>
              <a:buSzPts val="1400"/>
              <a:buNone/>
              <a:defRPr sz="2933" b="1">
                <a:solidFill>
                  <a:srgbClr val="000000"/>
                </a:solidFill>
                <a:latin typeface="Arial"/>
                <a:ea typeface="Arial"/>
                <a:cs typeface="Arial"/>
                <a:sym typeface="Arial"/>
              </a:defRPr>
            </a:lvl5pPr>
            <a:lvl6pPr lvl="5" algn="l" rtl="0">
              <a:lnSpc>
                <a:spcPct val="115000"/>
              </a:lnSpc>
              <a:spcBef>
                <a:spcPts val="2133"/>
              </a:spcBef>
              <a:spcAft>
                <a:spcPts val="0"/>
              </a:spcAft>
              <a:buSzPts val="1400"/>
              <a:buNone/>
              <a:defRPr sz="2933" b="1">
                <a:solidFill>
                  <a:srgbClr val="000000"/>
                </a:solidFill>
                <a:latin typeface="Arial"/>
                <a:ea typeface="Arial"/>
                <a:cs typeface="Arial"/>
                <a:sym typeface="Arial"/>
              </a:defRPr>
            </a:lvl6pPr>
            <a:lvl7pPr lvl="6" algn="l" rtl="0">
              <a:lnSpc>
                <a:spcPct val="115000"/>
              </a:lnSpc>
              <a:spcBef>
                <a:spcPts val="2133"/>
              </a:spcBef>
              <a:spcAft>
                <a:spcPts val="0"/>
              </a:spcAft>
              <a:buSzPts val="1400"/>
              <a:buNone/>
              <a:defRPr sz="2933" b="1">
                <a:solidFill>
                  <a:srgbClr val="000000"/>
                </a:solidFill>
                <a:latin typeface="Arial"/>
                <a:ea typeface="Arial"/>
                <a:cs typeface="Arial"/>
                <a:sym typeface="Arial"/>
              </a:defRPr>
            </a:lvl7pPr>
            <a:lvl8pPr lvl="7" algn="l" rtl="0">
              <a:lnSpc>
                <a:spcPct val="115000"/>
              </a:lnSpc>
              <a:spcBef>
                <a:spcPts val="2133"/>
              </a:spcBef>
              <a:spcAft>
                <a:spcPts val="0"/>
              </a:spcAft>
              <a:buSzPts val="1400"/>
              <a:buNone/>
              <a:defRPr sz="2933" b="1">
                <a:solidFill>
                  <a:srgbClr val="000000"/>
                </a:solidFill>
                <a:latin typeface="Arial"/>
                <a:ea typeface="Arial"/>
                <a:cs typeface="Arial"/>
                <a:sym typeface="Arial"/>
              </a:defRPr>
            </a:lvl8pPr>
            <a:lvl9pPr lvl="8" algn="l" rtl="0">
              <a:lnSpc>
                <a:spcPct val="115000"/>
              </a:lnSpc>
              <a:spcBef>
                <a:spcPts val="2133"/>
              </a:spcBef>
              <a:spcAft>
                <a:spcPts val="2133"/>
              </a:spcAft>
              <a:buSzPts val="1400"/>
              <a:buNone/>
              <a:defRPr sz="2933" b="1">
                <a:solidFill>
                  <a:srgbClr val="000000"/>
                </a:solidFill>
                <a:latin typeface="Arial"/>
                <a:ea typeface="Arial"/>
                <a:cs typeface="Arial"/>
                <a:sym typeface="Arial"/>
              </a:defRPr>
            </a:lvl9pPr>
          </a:lstStyle>
          <a:p>
            <a:endParaRPr/>
          </a:p>
        </p:txBody>
      </p:sp>
      <p:sp>
        <p:nvSpPr>
          <p:cNvPr id="52" name="Google Shape;52;p3"/>
          <p:cNvSpPr txBox="1">
            <a:spLocks noGrp="1"/>
          </p:cNvSpPr>
          <p:nvPr>
            <p:ph type="subTitle" idx="13"/>
          </p:nvPr>
        </p:nvSpPr>
        <p:spPr>
          <a:xfrm>
            <a:off x="10031311" y="5233477"/>
            <a:ext cx="2081700" cy="5841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SzPts val="1800"/>
              <a:buNone/>
              <a:defRPr sz="4267" b="1">
                <a:solidFill>
                  <a:srgbClr val="0579BD"/>
                </a:solidFill>
                <a:latin typeface="Arial"/>
                <a:ea typeface="Arial"/>
                <a:cs typeface="Arial"/>
                <a:sym typeface="Arial"/>
              </a:defRPr>
            </a:lvl1pPr>
            <a:lvl2pPr lvl="1" algn="l" rtl="0">
              <a:lnSpc>
                <a:spcPct val="115000"/>
              </a:lnSpc>
              <a:spcBef>
                <a:spcPts val="2133"/>
              </a:spcBef>
              <a:spcAft>
                <a:spcPts val="0"/>
              </a:spcAft>
              <a:buSzPts val="1400"/>
              <a:buNone/>
              <a:defRPr sz="4267" b="1">
                <a:solidFill>
                  <a:srgbClr val="0579BD"/>
                </a:solidFill>
                <a:latin typeface="Arial"/>
                <a:ea typeface="Arial"/>
                <a:cs typeface="Arial"/>
                <a:sym typeface="Arial"/>
              </a:defRPr>
            </a:lvl2pPr>
            <a:lvl3pPr lvl="2" algn="l" rtl="0">
              <a:lnSpc>
                <a:spcPct val="115000"/>
              </a:lnSpc>
              <a:spcBef>
                <a:spcPts val="2133"/>
              </a:spcBef>
              <a:spcAft>
                <a:spcPts val="0"/>
              </a:spcAft>
              <a:buSzPts val="1400"/>
              <a:buNone/>
              <a:defRPr sz="4267" b="1">
                <a:solidFill>
                  <a:srgbClr val="0579BD"/>
                </a:solidFill>
                <a:latin typeface="Arial"/>
                <a:ea typeface="Arial"/>
                <a:cs typeface="Arial"/>
                <a:sym typeface="Arial"/>
              </a:defRPr>
            </a:lvl3pPr>
            <a:lvl4pPr lvl="3" algn="l" rtl="0">
              <a:lnSpc>
                <a:spcPct val="115000"/>
              </a:lnSpc>
              <a:spcBef>
                <a:spcPts val="2133"/>
              </a:spcBef>
              <a:spcAft>
                <a:spcPts val="0"/>
              </a:spcAft>
              <a:buSzPts val="1400"/>
              <a:buNone/>
              <a:defRPr sz="4267" b="1">
                <a:solidFill>
                  <a:srgbClr val="0579BD"/>
                </a:solidFill>
                <a:latin typeface="Arial"/>
                <a:ea typeface="Arial"/>
                <a:cs typeface="Arial"/>
                <a:sym typeface="Arial"/>
              </a:defRPr>
            </a:lvl4pPr>
            <a:lvl5pPr lvl="4" algn="l" rtl="0">
              <a:lnSpc>
                <a:spcPct val="115000"/>
              </a:lnSpc>
              <a:spcBef>
                <a:spcPts val="2133"/>
              </a:spcBef>
              <a:spcAft>
                <a:spcPts val="0"/>
              </a:spcAft>
              <a:buSzPts val="1400"/>
              <a:buNone/>
              <a:defRPr sz="4267" b="1">
                <a:solidFill>
                  <a:srgbClr val="0579BD"/>
                </a:solidFill>
                <a:latin typeface="Arial"/>
                <a:ea typeface="Arial"/>
                <a:cs typeface="Arial"/>
                <a:sym typeface="Arial"/>
              </a:defRPr>
            </a:lvl5pPr>
            <a:lvl6pPr lvl="5" algn="l" rtl="0">
              <a:lnSpc>
                <a:spcPct val="115000"/>
              </a:lnSpc>
              <a:spcBef>
                <a:spcPts val="2133"/>
              </a:spcBef>
              <a:spcAft>
                <a:spcPts val="0"/>
              </a:spcAft>
              <a:buSzPts val="1400"/>
              <a:buNone/>
              <a:defRPr sz="4267" b="1">
                <a:solidFill>
                  <a:srgbClr val="0579BD"/>
                </a:solidFill>
                <a:latin typeface="Arial"/>
                <a:ea typeface="Arial"/>
                <a:cs typeface="Arial"/>
                <a:sym typeface="Arial"/>
              </a:defRPr>
            </a:lvl6pPr>
            <a:lvl7pPr lvl="6" algn="l" rtl="0">
              <a:lnSpc>
                <a:spcPct val="115000"/>
              </a:lnSpc>
              <a:spcBef>
                <a:spcPts val="2133"/>
              </a:spcBef>
              <a:spcAft>
                <a:spcPts val="0"/>
              </a:spcAft>
              <a:buSzPts val="1400"/>
              <a:buNone/>
              <a:defRPr sz="4267" b="1">
                <a:solidFill>
                  <a:srgbClr val="0579BD"/>
                </a:solidFill>
                <a:latin typeface="Arial"/>
                <a:ea typeface="Arial"/>
                <a:cs typeface="Arial"/>
                <a:sym typeface="Arial"/>
              </a:defRPr>
            </a:lvl7pPr>
            <a:lvl8pPr lvl="7" algn="l" rtl="0">
              <a:lnSpc>
                <a:spcPct val="115000"/>
              </a:lnSpc>
              <a:spcBef>
                <a:spcPts val="2133"/>
              </a:spcBef>
              <a:spcAft>
                <a:spcPts val="0"/>
              </a:spcAft>
              <a:buSzPts val="1400"/>
              <a:buNone/>
              <a:defRPr sz="4267" b="1">
                <a:solidFill>
                  <a:srgbClr val="0579BD"/>
                </a:solidFill>
                <a:latin typeface="Arial"/>
                <a:ea typeface="Arial"/>
                <a:cs typeface="Arial"/>
                <a:sym typeface="Arial"/>
              </a:defRPr>
            </a:lvl8pPr>
            <a:lvl9pPr lvl="8" algn="l" rtl="0">
              <a:lnSpc>
                <a:spcPct val="115000"/>
              </a:lnSpc>
              <a:spcBef>
                <a:spcPts val="2133"/>
              </a:spcBef>
              <a:spcAft>
                <a:spcPts val="2133"/>
              </a:spcAft>
              <a:buSzPts val="1400"/>
              <a:buNone/>
              <a:defRPr sz="4267" b="1">
                <a:solidFill>
                  <a:srgbClr val="0579BD"/>
                </a:solidFill>
                <a:latin typeface="Arial"/>
                <a:ea typeface="Arial"/>
                <a:cs typeface="Arial"/>
                <a:sym typeface="Arial"/>
              </a:defRPr>
            </a:lvl9pPr>
          </a:lstStyle>
          <a:p>
            <a:endParaRPr/>
          </a:p>
        </p:txBody>
      </p:sp>
      <p:grpSp>
        <p:nvGrpSpPr>
          <p:cNvPr id="53" name="Google Shape;53;p3"/>
          <p:cNvGrpSpPr/>
          <p:nvPr/>
        </p:nvGrpSpPr>
        <p:grpSpPr>
          <a:xfrm>
            <a:off x="26334" y="644856"/>
            <a:ext cx="10855962" cy="861900"/>
            <a:chOff x="-14600" y="1630530"/>
            <a:chExt cx="8142175" cy="861900"/>
          </a:xfrm>
        </p:grpSpPr>
        <p:sp>
          <p:nvSpPr>
            <p:cNvPr id="54" name="Google Shape;54;p3"/>
            <p:cNvSpPr/>
            <p:nvPr/>
          </p:nvSpPr>
          <p:spPr>
            <a:xfrm>
              <a:off x="-14600" y="1710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5" name="Google Shape;55;p3"/>
            <p:cNvSpPr/>
            <p:nvPr/>
          </p:nvSpPr>
          <p:spPr>
            <a:xfrm>
              <a:off x="7266575" y="1630530"/>
              <a:ext cx="8610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56" name="Google Shape;56;p3"/>
          <p:cNvSpPr txBox="1">
            <a:spLocks noGrp="1"/>
          </p:cNvSpPr>
          <p:nvPr>
            <p:ph type="subTitle" idx="14"/>
          </p:nvPr>
        </p:nvSpPr>
        <p:spPr>
          <a:xfrm>
            <a:off x="1572596" y="186161"/>
            <a:ext cx="9046800" cy="5841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SzPts val="1800"/>
              <a:buNone/>
              <a:defRPr sz="2933" b="1">
                <a:solidFill>
                  <a:srgbClr val="000000"/>
                </a:solidFill>
                <a:latin typeface="Arial"/>
                <a:ea typeface="Arial"/>
                <a:cs typeface="Arial"/>
                <a:sym typeface="Arial"/>
              </a:defRPr>
            </a:lvl1pPr>
            <a:lvl2pPr lvl="1" algn="l" rtl="0">
              <a:lnSpc>
                <a:spcPct val="115000"/>
              </a:lnSpc>
              <a:spcBef>
                <a:spcPts val="2133"/>
              </a:spcBef>
              <a:spcAft>
                <a:spcPts val="0"/>
              </a:spcAft>
              <a:buSzPts val="1400"/>
              <a:buNone/>
              <a:defRPr sz="2933" b="1">
                <a:solidFill>
                  <a:srgbClr val="000000"/>
                </a:solidFill>
                <a:latin typeface="Arial"/>
                <a:ea typeface="Arial"/>
                <a:cs typeface="Arial"/>
                <a:sym typeface="Arial"/>
              </a:defRPr>
            </a:lvl2pPr>
            <a:lvl3pPr lvl="2" algn="l" rtl="0">
              <a:lnSpc>
                <a:spcPct val="115000"/>
              </a:lnSpc>
              <a:spcBef>
                <a:spcPts val="2133"/>
              </a:spcBef>
              <a:spcAft>
                <a:spcPts val="0"/>
              </a:spcAft>
              <a:buSzPts val="1400"/>
              <a:buNone/>
              <a:defRPr sz="2933" b="1">
                <a:solidFill>
                  <a:srgbClr val="000000"/>
                </a:solidFill>
                <a:latin typeface="Arial"/>
                <a:ea typeface="Arial"/>
                <a:cs typeface="Arial"/>
                <a:sym typeface="Arial"/>
              </a:defRPr>
            </a:lvl3pPr>
            <a:lvl4pPr lvl="3" algn="l" rtl="0">
              <a:lnSpc>
                <a:spcPct val="115000"/>
              </a:lnSpc>
              <a:spcBef>
                <a:spcPts val="2133"/>
              </a:spcBef>
              <a:spcAft>
                <a:spcPts val="0"/>
              </a:spcAft>
              <a:buSzPts val="1400"/>
              <a:buNone/>
              <a:defRPr sz="2933" b="1">
                <a:solidFill>
                  <a:srgbClr val="000000"/>
                </a:solidFill>
                <a:latin typeface="Arial"/>
                <a:ea typeface="Arial"/>
                <a:cs typeface="Arial"/>
                <a:sym typeface="Arial"/>
              </a:defRPr>
            </a:lvl4pPr>
            <a:lvl5pPr lvl="4" algn="l" rtl="0">
              <a:lnSpc>
                <a:spcPct val="115000"/>
              </a:lnSpc>
              <a:spcBef>
                <a:spcPts val="2133"/>
              </a:spcBef>
              <a:spcAft>
                <a:spcPts val="0"/>
              </a:spcAft>
              <a:buSzPts val="1400"/>
              <a:buNone/>
              <a:defRPr sz="2933" b="1">
                <a:solidFill>
                  <a:srgbClr val="000000"/>
                </a:solidFill>
                <a:latin typeface="Arial"/>
                <a:ea typeface="Arial"/>
                <a:cs typeface="Arial"/>
                <a:sym typeface="Arial"/>
              </a:defRPr>
            </a:lvl5pPr>
            <a:lvl6pPr lvl="5" algn="l" rtl="0">
              <a:lnSpc>
                <a:spcPct val="115000"/>
              </a:lnSpc>
              <a:spcBef>
                <a:spcPts val="2133"/>
              </a:spcBef>
              <a:spcAft>
                <a:spcPts val="0"/>
              </a:spcAft>
              <a:buSzPts val="1400"/>
              <a:buNone/>
              <a:defRPr sz="2933" b="1">
                <a:solidFill>
                  <a:srgbClr val="000000"/>
                </a:solidFill>
                <a:latin typeface="Arial"/>
                <a:ea typeface="Arial"/>
                <a:cs typeface="Arial"/>
                <a:sym typeface="Arial"/>
              </a:defRPr>
            </a:lvl6pPr>
            <a:lvl7pPr lvl="6" algn="l" rtl="0">
              <a:lnSpc>
                <a:spcPct val="115000"/>
              </a:lnSpc>
              <a:spcBef>
                <a:spcPts val="2133"/>
              </a:spcBef>
              <a:spcAft>
                <a:spcPts val="0"/>
              </a:spcAft>
              <a:buSzPts val="1400"/>
              <a:buNone/>
              <a:defRPr sz="2933" b="1">
                <a:solidFill>
                  <a:srgbClr val="000000"/>
                </a:solidFill>
                <a:latin typeface="Arial"/>
                <a:ea typeface="Arial"/>
                <a:cs typeface="Arial"/>
                <a:sym typeface="Arial"/>
              </a:defRPr>
            </a:lvl7pPr>
            <a:lvl8pPr lvl="7" algn="l" rtl="0">
              <a:lnSpc>
                <a:spcPct val="115000"/>
              </a:lnSpc>
              <a:spcBef>
                <a:spcPts val="2133"/>
              </a:spcBef>
              <a:spcAft>
                <a:spcPts val="0"/>
              </a:spcAft>
              <a:buSzPts val="1400"/>
              <a:buNone/>
              <a:defRPr sz="2933" b="1">
                <a:solidFill>
                  <a:srgbClr val="000000"/>
                </a:solidFill>
                <a:latin typeface="Arial"/>
                <a:ea typeface="Arial"/>
                <a:cs typeface="Arial"/>
                <a:sym typeface="Arial"/>
              </a:defRPr>
            </a:lvl8pPr>
            <a:lvl9pPr lvl="8" algn="l" rtl="0">
              <a:lnSpc>
                <a:spcPct val="115000"/>
              </a:lnSpc>
              <a:spcBef>
                <a:spcPts val="2133"/>
              </a:spcBef>
              <a:spcAft>
                <a:spcPts val="2133"/>
              </a:spcAft>
              <a:buSzPts val="1400"/>
              <a:buNone/>
              <a:defRPr sz="2933" b="1">
                <a:solidFill>
                  <a:srgbClr val="000000"/>
                </a:solidFill>
                <a:latin typeface="Arial"/>
                <a:ea typeface="Arial"/>
                <a:cs typeface="Arial"/>
                <a:sym typeface="Arial"/>
              </a:defRPr>
            </a:lvl9pPr>
          </a:lstStyle>
          <a:p>
            <a:endParaRPr/>
          </a:p>
        </p:txBody>
      </p:sp>
      <p:sp>
        <p:nvSpPr>
          <p:cNvPr id="57" name="Google Shape;57;p3"/>
          <p:cNvSpPr txBox="1">
            <a:spLocks noGrp="1"/>
          </p:cNvSpPr>
          <p:nvPr>
            <p:ph type="subTitle" idx="15"/>
          </p:nvPr>
        </p:nvSpPr>
        <p:spPr>
          <a:xfrm>
            <a:off x="10031311" y="737677"/>
            <a:ext cx="2081700" cy="5841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SzPts val="1800"/>
              <a:buNone/>
              <a:defRPr sz="4267" b="1">
                <a:solidFill>
                  <a:srgbClr val="0579BD"/>
                </a:solidFill>
                <a:latin typeface="Arial"/>
                <a:ea typeface="Arial"/>
                <a:cs typeface="Arial"/>
                <a:sym typeface="Arial"/>
              </a:defRPr>
            </a:lvl1pPr>
            <a:lvl2pPr lvl="1" algn="l" rtl="0">
              <a:lnSpc>
                <a:spcPct val="115000"/>
              </a:lnSpc>
              <a:spcBef>
                <a:spcPts val="2133"/>
              </a:spcBef>
              <a:spcAft>
                <a:spcPts val="0"/>
              </a:spcAft>
              <a:buSzPts val="1400"/>
              <a:buNone/>
              <a:defRPr sz="4267" b="1">
                <a:solidFill>
                  <a:srgbClr val="0579BD"/>
                </a:solidFill>
                <a:latin typeface="Arial"/>
                <a:ea typeface="Arial"/>
                <a:cs typeface="Arial"/>
                <a:sym typeface="Arial"/>
              </a:defRPr>
            </a:lvl2pPr>
            <a:lvl3pPr lvl="2" algn="l" rtl="0">
              <a:lnSpc>
                <a:spcPct val="115000"/>
              </a:lnSpc>
              <a:spcBef>
                <a:spcPts val="2133"/>
              </a:spcBef>
              <a:spcAft>
                <a:spcPts val="0"/>
              </a:spcAft>
              <a:buSzPts val="1400"/>
              <a:buNone/>
              <a:defRPr sz="4267" b="1">
                <a:solidFill>
                  <a:srgbClr val="0579BD"/>
                </a:solidFill>
                <a:latin typeface="Arial"/>
                <a:ea typeface="Arial"/>
                <a:cs typeface="Arial"/>
                <a:sym typeface="Arial"/>
              </a:defRPr>
            </a:lvl3pPr>
            <a:lvl4pPr lvl="3" algn="l" rtl="0">
              <a:lnSpc>
                <a:spcPct val="115000"/>
              </a:lnSpc>
              <a:spcBef>
                <a:spcPts val="2133"/>
              </a:spcBef>
              <a:spcAft>
                <a:spcPts val="0"/>
              </a:spcAft>
              <a:buSzPts val="1400"/>
              <a:buNone/>
              <a:defRPr sz="4267" b="1">
                <a:solidFill>
                  <a:srgbClr val="0579BD"/>
                </a:solidFill>
                <a:latin typeface="Arial"/>
                <a:ea typeface="Arial"/>
                <a:cs typeface="Arial"/>
                <a:sym typeface="Arial"/>
              </a:defRPr>
            </a:lvl4pPr>
            <a:lvl5pPr lvl="4" algn="l" rtl="0">
              <a:lnSpc>
                <a:spcPct val="115000"/>
              </a:lnSpc>
              <a:spcBef>
                <a:spcPts val="2133"/>
              </a:spcBef>
              <a:spcAft>
                <a:spcPts val="0"/>
              </a:spcAft>
              <a:buSzPts val="1400"/>
              <a:buNone/>
              <a:defRPr sz="4267" b="1">
                <a:solidFill>
                  <a:srgbClr val="0579BD"/>
                </a:solidFill>
                <a:latin typeface="Arial"/>
                <a:ea typeface="Arial"/>
                <a:cs typeface="Arial"/>
                <a:sym typeface="Arial"/>
              </a:defRPr>
            </a:lvl5pPr>
            <a:lvl6pPr lvl="5" algn="l" rtl="0">
              <a:lnSpc>
                <a:spcPct val="115000"/>
              </a:lnSpc>
              <a:spcBef>
                <a:spcPts val="2133"/>
              </a:spcBef>
              <a:spcAft>
                <a:spcPts val="0"/>
              </a:spcAft>
              <a:buSzPts val="1400"/>
              <a:buNone/>
              <a:defRPr sz="4267" b="1">
                <a:solidFill>
                  <a:srgbClr val="0579BD"/>
                </a:solidFill>
                <a:latin typeface="Arial"/>
                <a:ea typeface="Arial"/>
                <a:cs typeface="Arial"/>
                <a:sym typeface="Arial"/>
              </a:defRPr>
            </a:lvl6pPr>
            <a:lvl7pPr lvl="6" algn="l" rtl="0">
              <a:lnSpc>
                <a:spcPct val="115000"/>
              </a:lnSpc>
              <a:spcBef>
                <a:spcPts val="2133"/>
              </a:spcBef>
              <a:spcAft>
                <a:spcPts val="0"/>
              </a:spcAft>
              <a:buSzPts val="1400"/>
              <a:buNone/>
              <a:defRPr sz="4267" b="1">
                <a:solidFill>
                  <a:srgbClr val="0579BD"/>
                </a:solidFill>
                <a:latin typeface="Arial"/>
                <a:ea typeface="Arial"/>
                <a:cs typeface="Arial"/>
                <a:sym typeface="Arial"/>
              </a:defRPr>
            </a:lvl7pPr>
            <a:lvl8pPr lvl="7" algn="l" rtl="0">
              <a:lnSpc>
                <a:spcPct val="115000"/>
              </a:lnSpc>
              <a:spcBef>
                <a:spcPts val="2133"/>
              </a:spcBef>
              <a:spcAft>
                <a:spcPts val="0"/>
              </a:spcAft>
              <a:buSzPts val="1400"/>
              <a:buNone/>
              <a:defRPr sz="4267" b="1">
                <a:solidFill>
                  <a:srgbClr val="0579BD"/>
                </a:solidFill>
                <a:latin typeface="Arial"/>
                <a:ea typeface="Arial"/>
                <a:cs typeface="Arial"/>
                <a:sym typeface="Arial"/>
              </a:defRPr>
            </a:lvl8pPr>
            <a:lvl9pPr lvl="8" algn="l" rtl="0">
              <a:lnSpc>
                <a:spcPct val="115000"/>
              </a:lnSpc>
              <a:spcBef>
                <a:spcPts val="2133"/>
              </a:spcBef>
              <a:spcAft>
                <a:spcPts val="2133"/>
              </a:spcAft>
              <a:buSzPts val="1400"/>
              <a:buNone/>
              <a:defRPr sz="4267" b="1">
                <a:solidFill>
                  <a:srgbClr val="0579BD"/>
                </a:solidFill>
                <a:latin typeface="Arial"/>
                <a:ea typeface="Arial"/>
                <a:cs typeface="Arial"/>
                <a:sym typeface="Arial"/>
              </a:defRPr>
            </a:lvl9pPr>
          </a:lstStyle>
          <a:p>
            <a:endParaRPr/>
          </a:p>
        </p:txBody>
      </p:sp>
      <p:grpSp>
        <p:nvGrpSpPr>
          <p:cNvPr id="58" name="Google Shape;58;p3"/>
          <p:cNvGrpSpPr/>
          <p:nvPr/>
        </p:nvGrpSpPr>
        <p:grpSpPr>
          <a:xfrm>
            <a:off x="26334" y="5959006"/>
            <a:ext cx="10855962" cy="861900"/>
            <a:chOff x="-14600" y="1630530"/>
            <a:chExt cx="8142175" cy="861900"/>
          </a:xfrm>
        </p:grpSpPr>
        <p:sp>
          <p:nvSpPr>
            <p:cNvPr id="59" name="Google Shape;59;p3"/>
            <p:cNvSpPr/>
            <p:nvPr/>
          </p:nvSpPr>
          <p:spPr>
            <a:xfrm>
              <a:off x="-14600" y="1710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0" name="Google Shape;60;p3"/>
            <p:cNvSpPr/>
            <p:nvPr/>
          </p:nvSpPr>
          <p:spPr>
            <a:xfrm>
              <a:off x="7266575" y="1630530"/>
              <a:ext cx="8610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61" name="Google Shape;61;p3"/>
          <p:cNvSpPr txBox="1">
            <a:spLocks noGrp="1"/>
          </p:cNvSpPr>
          <p:nvPr>
            <p:ph type="subTitle" idx="16"/>
          </p:nvPr>
        </p:nvSpPr>
        <p:spPr>
          <a:xfrm>
            <a:off x="450033" y="6191211"/>
            <a:ext cx="9046800" cy="5841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SzPts val="1800"/>
              <a:buNone/>
              <a:defRPr sz="2933" b="1">
                <a:solidFill>
                  <a:srgbClr val="000000"/>
                </a:solidFill>
                <a:latin typeface="Arial"/>
                <a:ea typeface="Arial"/>
                <a:cs typeface="Arial"/>
                <a:sym typeface="Arial"/>
              </a:defRPr>
            </a:lvl1pPr>
            <a:lvl2pPr lvl="1" algn="l" rtl="0">
              <a:lnSpc>
                <a:spcPct val="115000"/>
              </a:lnSpc>
              <a:spcBef>
                <a:spcPts val="2133"/>
              </a:spcBef>
              <a:spcAft>
                <a:spcPts val="0"/>
              </a:spcAft>
              <a:buSzPts val="1400"/>
              <a:buNone/>
              <a:defRPr sz="2933" b="1">
                <a:solidFill>
                  <a:srgbClr val="000000"/>
                </a:solidFill>
                <a:latin typeface="Arial"/>
                <a:ea typeface="Arial"/>
                <a:cs typeface="Arial"/>
                <a:sym typeface="Arial"/>
              </a:defRPr>
            </a:lvl2pPr>
            <a:lvl3pPr lvl="2" algn="l" rtl="0">
              <a:lnSpc>
                <a:spcPct val="115000"/>
              </a:lnSpc>
              <a:spcBef>
                <a:spcPts val="2133"/>
              </a:spcBef>
              <a:spcAft>
                <a:spcPts val="0"/>
              </a:spcAft>
              <a:buSzPts val="1400"/>
              <a:buNone/>
              <a:defRPr sz="2933" b="1">
                <a:solidFill>
                  <a:srgbClr val="000000"/>
                </a:solidFill>
                <a:latin typeface="Arial"/>
                <a:ea typeface="Arial"/>
                <a:cs typeface="Arial"/>
                <a:sym typeface="Arial"/>
              </a:defRPr>
            </a:lvl3pPr>
            <a:lvl4pPr lvl="3" algn="l" rtl="0">
              <a:lnSpc>
                <a:spcPct val="115000"/>
              </a:lnSpc>
              <a:spcBef>
                <a:spcPts val="2133"/>
              </a:spcBef>
              <a:spcAft>
                <a:spcPts val="0"/>
              </a:spcAft>
              <a:buSzPts val="1400"/>
              <a:buNone/>
              <a:defRPr sz="2933" b="1">
                <a:solidFill>
                  <a:srgbClr val="000000"/>
                </a:solidFill>
                <a:latin typeface="Arial"/>
                <a:ea typeface="Arial"/>
                <a:cs typeface="Arial"/>
                <a:sym typeface="Arial"/>
              </a:defRPr>
            </a:lvl4pPr>
            <a:lvl5pPr lvl="4" algn="l" rtl="0">
              <a:lnSpc>
                <a:spcPct val="115000"/>
              </a:lnSpc>
              <a:spcBef>
                <a:spcPts val="2133"/>
              </a:spcBef>
              <a:spcAft>
                <a:spcPts val="0"/>
              </a:spcAft>
              <a:buSzPts val="1400"/>
              <a:buNone/>
              <a:defRPr sz="2933" b="1">
                <a:solidFill>
                  <a:srgbClr val="000000"/>
                </a:solidFill>
                <a:latin typeface="Arial"/>
                <a:ea typeface="Arial"/>
                <a:cs typeface="Arial"/>
                <a:sym typeface="Arial"/>
              </a:defRPr>
            </a:lvl5pPr>
            <a:lvl6pPr lvl="5" algn="l" rtl="0">
              <a:lnSpc>
                <a:spcPct val="115000"/>
              </a:lnSpc>
              <a:spcBef>
                <a:spcPts val="2133"/>
              </a:spcBef>
              <a:spcAft>
                <a:spcPts val="0"/>
              </a:spcAft>
              <a:buSzPts val="1400"/>
              <a:buNone/>
              <a:defRPr sz="2933" b="1">
                <a:solidFill>
                  <a:srgbClr val="000000"/>
                </a:solidFill>
                <a:latin typeface="Arial"/>
                <a:ea typeface="Arial"/>
                <a:cs typeface="Arial"/>
                <a:sym typeface="Arial"/>
              </a:defRPr>
            </a:lvl6pPr>
            <a:lvl7pPr lvl="6" algn="l" rtl="0">
              <a:lnSpc>
                <a:spcPct val="115000"/>
              </a:lnSpc>
              <a:spcBef>
                <a:spcPts val="2133"/>
              </a:spcBef>
              <a:spcAft>
                <a:spcPts val="0"/>
              </a:spcAft>
              <a:buSzPts val="1400"/>
              <a:buNone/>
              <a:defRPr sz="2933" b="1">
                <a:solidFill>
                  <a:srgbClr val="000000"/>
                </a:solidFill>
                <a:latin typeface="Arial"/>
                <a:ea typeface="Arial"/>
                <a:cs typeface="Arial"/>
                <a:sym typeface="Arial"/>
              </a:defRPr>
            </a:lvl7pPr>
            <a:lvl8pPr lvl="7" algn="l" rtl="0">
              <a:lnSpc>
                <a:spcPct val="115000"/>
              </a:lnSpc>
              <a:spcBef>
                <a:spcPts val="2133"/>
              </a:spcBef>
              <a:spcAft>
                <a:spcPts val="0"/>
              </a:spcAft>
              <a:buSzPts val="1400"/>
              <a:buNone/>
              <a:defRPr sz="2933" b="1">
                <a:solidFill>
                  <a:srgbClr val="000000"/>
                </a:solidFill>
                <a:latin typeface="Arial"/>
                <a:ea typeface="Arial"/>
                <a:cs typeface="Arial"/>
                <a:sym typeface="Arial"/>
              </a:defRPr>
            </a:lvl8pPr>
            <a:lvl9pPr lvl="8" algn="l" rtl="0">
              <a:lnSpc>
                <a:spcPct val="115000"/>
              </a:lnSpc>
              <a:spcBef>
                <a:spcPts val="2133"/>
              </a:spcBef>
              <a:spcAft>
                <a:spcPts val="2133"/>
              </a:spcAft>
              <a:buSzPts val="1400"/>
              <a:buNone/>
              <a:defRPr sz="2933" b="1">
                <a:solidFill>
                  <a:srgbClr val="000000"/>
                </a:solidFill>
                <a:latin typeface="Arial"/>
                <a:ea typeface="Arial"/>
                <a:cs typeface="Arial"/>
                <a:sym typeface="Arial"/>
              </a:defRPr>
            </a:lvl9pPr>
          </a:lstStyle>
          <a:p>
            <a:endParaRPr/>
          </a:p>
        </p:txBody>
      </p:sp>
      <p:sp>
        <p:nvSpPr>
          <p:cNvPr id="62" name="Google Shape;62;p3"/>
          <p:cNvSpPr txBox="1">
            <a:spLocks noGrp="1"/>
          </p:cNvSpPr>
          <p:nvPr>
            <p:ph type="subTitle" idx="17"/>
          </p:nvPr>
        </p:nvSpPr>
        <p:spPr>
          <a:xfrm>
            <a:off x="10083974" y="6051827"/>
            <a:ext cx="2081700" cy="5841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SzPts val="1800"/>
              <a:buNone/>
              <a:defRPr sz="4267" b="1">
                <a:solidFill>
                  <a:srgbClr val="0579BD"/>
                </a:solidFill>
                <a:latin typeface="Arial"/>
                <a:ea typeface="Arial"/>
                <a:cs typeface="Arial"/>
                <a:sym typeface="Arial"/>
              </a:defRPr>
            </a:lvl1pPr>
            <a:lvl2pPr lvl="1" algn="l" rtl="0">
              <a:lnSpc>
                <a:spcPct val="115000"/>
              </a:lnSpc>
              <a:spcBef>
                <a:spcPts val="2133"/>
              </a:spcBef>
              <a:spcAft>
                <a:spcPts val="0"/>
              </a:spcAft>
              <a:buSzPts val="1400"/>
              <a:buNone/>
              <a:defRPr sz="4267" b="1">
                <a:solidFill>
                  <a:srgbClr val="0579BD"/>
                </a:solidFill>
                <a:latin typeface="Arial"/>
                <a:ea typeface="Arial"/>
                <a:cs typeface="Arial"/>
                <a:sym typeface="Arial"/>
              </a:defRPr>
            </a:lvl2pPr>
            <a:lvl3pPr lvl="2" algn="l" rtl="0">
              <a:lnSpc>
                <a:spcPct val="115000"/>
              </a:lnSpc>
              <a:spcBef>
                <a:spcPts val="2133"/>
              </a:spcBef>
              <a:spcAft>
                <a:spcPts val="0"/>
              </a:spcAft>
              <a:buSzPts val="1400"/>
              <a:buNone/>
              <a:defRPr sz="4267" b="1">
                <a:solidFill>
                  <a:srgbClr val="0579BD"/>
                </a:solidFill>
                <a:latin typeface="Arial"/>
                <a:ea typeface="Arial"/>
                <a:cs typeface="Arial"/>
                <a:sym typeface="Arial"/>
              </a:defRPr>
            </a:lvl3pPr>
            <a:lvl4pPr lvl="3" algn="l" rtl="0">
              <a:lnSpc>
                <a:spcPct val="115000"/>
              </a:lnSpc>
              <a:spcBef>
                <a:spcPts val="2133"/>
              </a:spcBef>
              <a:spcAft>
                <a:spcPts val="0"/>
              </a:spcAft>
              <a:buSzPts val="1400"/>
              <a:buNone/>
              <a:defRPr sz="4267" b="1">
                <a:solidFill>
                  <a:srgbClr val="0579BD"/>
                </a:solidFill>
                <a:latin typeface="Arial"/>
                <a:ea typeface="Arial"/>
                <a:cs typeface="Arial"/>
                <a:sym typeface="Arial"/>
              </a:defRPr>
            </a:lvl4pPr>
            <a:lvl5pPr lvl="4" algn="l" rtl="0">
              <a:lnSpc>
                <a:spcPct val="115000"/>
              </a:lnSpc>
              <a:spcBef>
                <a:spcPts val="2133"/>
              </a:spcBef>
              <a:spcAft>
                <a:spcPts val="0"/>
              </a:spcAft>
              <a:buSzPts val="1400"/>
              <a:buNone/>
              <a:defRPr sz="4267" b="1">
                <a:solidFill>
                  <a:srgbClr val="0579BD"/>
                </a:solidFill>
                <a:latin typeface="Arial"/>
                <a:ea typeface="Arial"/>
                <a:cs typeface="Arial"/>
                <a:sym typeface="Arial"/>
              </a:defRPr>
            </a:lvl5pPr>
            <a:lvl6pPr lvl="5" algn="l" rtl="0">
              <a:lnSpc>
                <a:spcPct val="115000"/>
              </a:lnSpc>
              <a:spcBef>
                <a:spcPts val="2133"/>
              </a:spcBef>
              <a:spcAft>
                <a:spcPts val="0"/>
              </a:spcAft>
              <a:buSzPts val="1400"/>
              <a:buNone/>
              <a:defRPr sz="4267" b="1">
                <a:solidFill>
                  <a:srgbClr val="0579BD"/>
                </a:solidFill>
                <a:latin typeface="Arial"/>
                <a:ea typeface="Arial"/>
                <a:cs typeface="Arial"/>
                <a:sym typeface="Arial"/>
              </a:defRPr>
            </a:lvl6pPr>
            <a:lvl7pPr lvl="6" algn="l" rtl="0">
              <a:lnSpc>
                <a:spcPct val="115000"/>
              </a:lnSpc>
              <a:spcBef>
                <a:spcPts val="2133"/>
              </a:spcBef>
              <a:spcAft>
                <a:spcPts val="0"/>
              </a:spcAft>
              <a:buSzPts val="1400"/>
              <a:buNone/>
              <a:defRPr sz="4267" b="1">
                <a:solidFill>
                  <a:srgbClr val="0579BD"/>
                </a:solidFill>
                <a:latin typeface="Arial"/>
                <a:ea typeface="Arial"/>
                <a:cs typeface="Arial"/>
                <a:sym typeface="Arial"/>
              </a:defRPr>
            </a:lvl7pPr>
            <a:lvl8pPr lvl="7" algn="l" rtl="0">
              <a:lnSpc>
                <a:spcPct val="115000"/>
              </a:lnSpc>
              <a:spcBef>
                <a:spcPts val="2133"/>
              </a:spcBef>
              <a:spcAft>
                <a:spcPts val="0"/>
              </a:spcAft>
              <a:buSzPts val="1400"/>
              <a:buNone/>
              <a:defRPr sz="4267" b="1">
                <a:solidFill>
                  <a:srgbClr val="0579BD"/>
                </a:solidFill>
                <a:latin typeface="Arial"/>
                <a:ea typeface="Arial"/>
                <a:cs typeface="Arial"/>
                <a:sym typeface="Arial"/>
              </a:defRPr>
            </a:lvl8pPr>
            <a:lvl9pPr lvl="8" algn="l" rtl="0">
              <a:lnSpc>
                <a:spcPct val="115000"/>
              </a:lnSpc>
              <a:spcBef>
                <a:spcPts val="2133"/>
              </a:spcBef>
              <a:spcAft>
                <a:spcPts val="2133"/>
              </a:spcAft>
              <a:buSzPts val="1400"/>
              <a:buNone/>
              <a:defRPr sz="4267" b="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 Dark" type="blank">
  <p:cSld name="BLANK">
    <p:spTree>
      <p:nvGrpSpPr>
        <p:cNvPr id="1" name="Shape 200"/>
        <p:cNvGrpSpPr/>
        <p:nvPr/>
      </p:nvGrpSpPr>
      <p:grpSpPr>
        <a:xfrm>
          <a:off x="0" y="0"/>
          <a:ext cx="0" cy="0"/>
          <a:chOff x="0" y="0"/>
          <a:chExt cx="0" cy="0"/>
        </a:xfrm>
      </p:grpSpPr>
      <p:sp>
        <p:nvSpPr>
          <p:cNvPr id="201" name="Google Shape;201;p2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Agenda 1">
  <p:cSld name="Agenda 1">
    <p:spTree>
      <p:nvGrpSpPr>
        <p:cNvPr id="1" name="Shape 202"/>
        <p:cNvGrpSpPr/>
        <p:nvPr/>
      </p:nvGrpSpPr>
      <p:grpSpPr>
        <a:xfrm>
          <a:off x="0" y="0"/>
          <a:ext cx="0" cy="0"/>
          <a:chOff x="0" y="0"/>
          <a:chExt cx="0" cy="0"/>
        </a:xfrm>
      </p:grpSpPr>
      <p:sp>
        <p:nvSpPr>
          <p:cNvPr id="203" name="Google Shape;203;p22"/>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04" name="Google Shape;204;p22"/>
          <p:cNvSpPr txBox="1">
            <a:spLocks noGrp="1"/>
          </p:cNvSpPr>
          <p:nvPr>
            <p:ph type="subTitle" idx="1"/>
          </p:nvPr>
        </p:nvSpPr>
        <p:spPr>
          <a:xfrm>
            <a:off x="477733" y="1638107"/>
            <a:ext cx="6148000" cy="612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2500"/>
              <a:buNone/>
              <a:defRPr sz="2500" b="1">
                <a:solidFill>
                  <a:srgbClr val="CDE3DC"/>
                </a:solidFill>
                <a:latin typeface="Arial"/>
                <a:ea typeface="Arial"/>
                <a:cs typeface="Arial"/>
                <a:sym typeface="Arial"/>
              </a:defRPr>
            </a:lvl1pPr>
            <a:lvl2pPr lvl="1" algn="l">
              <a:lnSpc>
                <a:spcPct val="115000"/>
              </a:lnSpc>
              <a:spcBef>
                <a:spcPts val="2133"/>
              </a:spcBef>
              <a:spcAft>
                <a:spcPts val="0"/>
              </a:spcAft>
              <a:buSzPts val="2500"/>
              <a:buNone/>
              <a:defRPr sz="2500" b="1">
                <a:solidFill>
                  <a:srgbClr val="CDE3DC"/>
                </a:solidFill>
                <a:latin typeface="Arial"/>
                <a:ea typeface="Arial"/>
                <a:cs typeface="Arial"/>
                <a:sym typeface="Arial"/>
              </a:defRPr>
            </a:lvl2pPr>
            <a:lvl3pPr lvl="2" algn="l">
              <a:lnSpc>
                <a:spcPct val="115000"/>
              </a:lnSpc>
              <a:spcBef>
                <a:spcPts val="2133"/>
              </a:spcBef>
              <a:spcAft>
                <a:spcPts val="0"/>
              </a:spcAft>
              <a:buSzPts val="2500"/>
              <a:buNone/>
              <a:defRPr sz="2500" b="1">
                <a:solidFill>
                  <a:srgbClr val="CDE3DC"/>
                </a:solidFill>
                <a:latin typeface="Arial"/>
                <a:ea typeface="Arial"/>
                <a:cs typeface="Arial"/>
                <a:sym typeface="Arial"/>
              </a:defRPr>
            </a:lvl3pPr>
            <a:lvl4pPr lvl="3" algn="l">
              <a:lnSpc>
                <a:spcPct val="115000"/>
              </a:lnSpc>
              <a:spcBef>
                <a:spcPts val="2133"/>
              </a:spcBef>
              <a:spcAft>
                <a:spcPts val="0"/>
              </a:spcAft>
              <a:buSzPts val="2500"/>
              <a:buNone/>
              <a:defRPr sz="2500" b="1">
                <a:solidFill>
                  <a:srgbClr val="CDE3DC"/>
                </a:solidFill>
                <a:latin typeface="Arial"/>
                <a:ea typeface="Arial"/>
                <a:cs typeface="Arial"/>
                <a:sym typeface="Arial"/>
              </a:defRPr>
            </a:lvl4pPr>
            <a:lvl5pPr lvl="4" algn="l">
              <a:lnSpc>
                <a:spcPct val="115000"/>
              </a:lnSpc>
              <a:spcBef>
                <a:spcPts val="2133"/>
              </a:spcBef>
              <a:spcAft>
                <a:spcPts val="0"/>
              </a:spcAft>
              <a:buSzPts val="2500"/>
              <a:buNone/>
              <a:defRPr sz="2500" b="1">
                <a:solidFill>
                  <a:srgbClr val="CDE3DC"/>
                </a:solidFill>
                <a:latin typeface="Arial"/>
                <a:ea typeface="Arial"/>
                <a:cs typeface="Arial"/>
                <a:sym typeface="Arial"/>
              </a:defRPr>
            </a:lvl5pPr>
            <a:lvl6pPr lvl="5" algn="l">
              <a:lnSpc>
                <a:spcPct val="115000"/>
              </a:lnSpc>
              <a:spcBef>
                <a:spcPts val="2133"/>
              </a:spcBef>
              <a:spcAft>
                <a:spcPts val="0"/>
              </a:spcAft>
              <a:buSzPts val="2500"/>
              <a:buNone/>
              <a:defRPr sz="2500" b="1">
                <a:solidFill>
                  <a:srgbClr val="CDE3DC"/>
                </a:solidFill>
                <a:latin typeface="Arial"/>
                <a:ea typeface="Arial"/>
                <a:cs typeface="Arial"/>
                <a:sym typeface="Arial"/>
              </a:defRPr>
            </a:lvl6pPr>
            <a:lvl7pPr lvl="6" algn="l">
              <a:lnSpc>
                <a:spcPct val="115000"/>
              </a:lnSpc>
              <a:spcBef>
                <a:spcPts val="2133"/>
              </a:spcBef>
              <a:spcAft>
                <a:spcPts val="0"/>
              </a:spcAft>
              <a:buSzPts val="2500"/>
              <a:buNone/>
              <a:defRPr sz="2500" b="1">
                <a:solidFill>
                  <a:srgbClr val="CDE3DC"/>
                </a:solidFill>
                <a:latin typeface="Arial"/>
                <a:ea typeface="Arial"/>
                <a:cs typeface="Arial"/>
                <a:sym typeface="Arial"/>
              </a:defRPr>
            </a:lvl7pPr>
            <a:lvl8pPr lvl="7" algn="l">
              <a:lnSpc>
                <a:spcPct val="115000"/>
              </a:lnSpc>
              <a:spcBef>
                <a:spcPts val="2133"/>
              </a:spcBef>
              <a:spcAft>
                <a:spcPts val="0"/>
              </a:spcAft>
              <a:buSzPts val="2500"/>
              <a:buNone/>
              <a:defRPr sz="2500" b="1">
                <a:solidFill>
                  <a:srgbClr val="CDE3DC"/>
                </a:solidFill>
                <a:latin typeface="Arial"/>
                <a:ea typeface="Arial"/>
                <a:cs typeface="Arial"/>
                <a:sym typeface="Arial"/>
              </a:defRPr>
            </a:lvl8pPr>
            <a:lvl9pPr lvl="8" algn="l">
              <a:lnSpc>
                <a:spcPct val="115000"/>
              </a:lnSpc>
              <a:spcBef>
                <a:spcPts val="2133"/>
              </a:spcBef>
              <a:spcAft>
                <a:spcPts val="2133"/>
              </a:spcAft>
              <a:buSzPts val="2500"/>
              <a:buNone/>
              <a:defRPr sz="2500" b="1">
                <a:solidFill>
                  <a:srgbClr val="CDE3DC"/>
                </a:solidFill>
                <a:latin typeface="Arial"/>
                <a:ea typeface="Arial"/>
                <a:cs typeface="Arial"/>
                <a:sym typeface="Arial"/>
              </a:defRPr>
            </a:lvl9pPr>
          </a:lstStyle>
          <a:p>
            <a:endParaRPr/>
          </a:p>
        </p:txBody>
      </p:sp>
      <p:sp>
        <p:nvSpPr>
          <p:cNvPr id="205" name="Google Shape;205;p22"/>
          <p:cNvSpPr txBox="1">
            <a:spLocks noGrp="1"/>
          </p:cNvSpPr>
          <p:nvPr>
            <p:ph type="subTitle" idx="2"/>
          </p:nvPr>
        </p:nvSpPr>
        <p:spPr>
          <a:xfrm>
            <a:off x="477583" y="2076755"/>
            <a:ext cx="6147900" cy="6129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2500"/>
              <a:buNone/>
              <a:defRPr sz="2500" b="1">
                <a:solidFill>
                  <a:srgbClr val="CDE3DC"/>
                </a:solidFill>
                <a:latin typeface="Arial"/>
                <a:ea typeface="Arial"/>
                <a:cs typeface="Arial"/>
                <a:sym typeface="Arial"/>
              </a:defRPr>
            </a:lvl1pPr>
            <a:lvl2pPr lvl="1" algn="l">
              <a:lnSpc>
                <a:spcPct val="115000"/>
              </a:lnSpc>
              <a:spcBef>
                <a:spcPts val="2133"/>
              </a:spcBef>
              <a:spcAft>
                <a:spcPts val="0"/>
              </a:spcAft>
              <a:buSzPts val="2400"/>
              <a:buNone/>
              <a:defRPr sz="2400" b="1">
                <a:solidFill>
                  <a:srgbClr val="CDE3DC"/>
                </a:solidFill>
                <a:latin typeface="Arial"/>
                <a:ea typeface="Arial"/>
                <a:cs typeface="Arial"/>
                <a:sym typeface="Arial"/>
              </a:defRPr>
            </a:lvl2pPr>
            <a:lvl3pPr lvl="2" algn="l">
              <a:lnSpc>
                <a:spcPct val="115000"/>
              </a:lnSpc>
              <a:spcBef>
                <a:spcPts val="2133"/>
              </a:spcBef>
              <a:spcAft>
                <a:spcPts val="0"/>
              </a:spcAft>
              <a:buSzPts val="2400"/>
              <a:buNone/>
              <a:defRPr sz="2400" b="1">
                <a:solidFill>
                  <a:srgbClr val="CDE3DC"/>
                </a:solidFill>
                <a:latin typeface="Arial"/>
                <a:ea typeface="Arial"/>
                <a:cs typeface="Arial"/>
                <a:sym typeface="Arial"/>
              </a:defRPr>
            </a:lvl3pPr>
            <a:lvl4pPr lvl="3" algn="l">
              <a:lnSpc>
                <a:spcPct val="115000"/>
              </a:lnSpc>
              <a:spcBef>
                <a:spcPts val="2133"/>
              </a:spcBef>
              <a:spcAft>
                <a:spcPts val="0"/>
              </a:spcAft>
              <a:buSzPts val="2400"/>
              <a:buNone/>
              <a:defRPr sz="2400" b="1">
                <a:solidFill>
                  <a:srgbClr val="CDE3DC"/>
                </a:solidFill>
                <a:latin typeface="Arial"/>
                <a:ea typeface="Arial"/>
                <a:cs typeface="Arial"/>
                <a:sym typeface="Arial"/>
              </a:defRPr>
            </a:lvl4pPr>
            <a:lvl5pPr lvl="4" algn="l">
              <a:lnSpc>
                <a:spcPct val="115000"/>
              </a:lnSpc>
              <a:spcBef>
                <a:spcPts val="2133"/>
              </a:spcBef>
              <a:spcAft>
                <a:spcPts val="0"/>
              </a:spcAft>
              <a:buSzPts val="2400"/>
              <a:buNone/>
              <a:defRPr sz="2400" b="1">
                <a:solidFill>
                  <a:srgbClr val="CDE3DC"/>
                </a:solidFill>
                <a:latin typeface="Arial"/>
                <a:ea typeface="Arial"/>
                <a:cs typeface="Arial"/>
                <a:sym typeface="Arial"/>
              </a:defRPr>
            </a:lvl5pPr>
            <a:lvl6pPr lvl="5" algn="l">
              <a:lnSpc>
                <a:spcPct val="115000"/>
              </a:lnSpc>
              <a:spcBef>
                <a:spcPts val="2133"/>
              </a:spcBef>
              <a:spcAft>
                <a:spcPts val="0"/>
              </a:spcAft>
              <a:buSzPts val="2400"/>
              <a:buNone/>
              <a:defRPr sz="2400" b="1">
                <a:solidFill>
                  <a:srgbClr val="CDE3DC"/>
                </a:solidFill>
                <a:latin typeface="Arial"/>
                <a:ea typeface="Arial"/>
                <a:cs typeface="Arial"/>
                <a:sym typeface="Arial"/>
              </a:defRPr>
            </a:lvl6pPr>
            <a:lvl7pPr lvl="6" algn="l">
              <a:lnSpc>
                <a:spcPct val="115000"/>
              </a:lnSpc>
              <a:spcBef>
                <a:spcPts val="2133"/>
              </a:spcBef>
              <a:spcAft>
                <a:spcPts val="0"/>
              </a:spcAft>
              <a:buSzPts val="2400"/>
              <a:buNone/>
              <a:defRPr sz="2400" b="1">
                <a:solidFill>
                  <a:srgbClr val="CDE3DC"/>
                </a:solidFill>
                <a:latin typeface="Arial"/>
                <a:ea typeface="Arial"/>
                <a:cs typeface="Arial"/>
                <a:sym typeface="Arial"/>
              </a:defRPr>
            </a:lvl7pPr>
            <a:lvl8pPr lvl="7" algn="l">
              <a:lnSpc>
                <a:spcPct val="115000"/>
              </a:lnSpc>
              <a:spcBef>
                <a:spcPts val="2133"/>
              </a:spcBef>
              <a:spcAft>
                <a:spcPts val="0"/>
              </a:spcAft>
              <a:buSzPts val="2400"/>
              <a:buNone/>
              <a:defRPr sz="2400" b="1">
                <a:solidFill>
                  <a:srgbClr val="CDE3DC"/>
                </a:solidFill>
                <a:latin typeface="Arial"/>
                <a:ea typeface="Arial"/>
                <a:cs typeface="Arial"/>
                <a:sym typeface="Arial"/>
              </a:defRPr>
            </a:lvl8pPr>
            <a:lvl9pPr lvl="8" algn="l">
              <a:lnSpc>
                <a:spcPct val="115000"/>
              </a:lnSpc>
              <a:spcBef>
                <a:spcPts val="2133"/>
              </a:spcBef>
              <a:spcAft>
                <a:spcPts val="2133"/>
              </a:spcAft>
              <a:buSzPts val="2400"/>
              <a:buNone/>
              <a:defRPr sz="2400" b="1">
                <a:solidFill>
                  <a:srgbClr val="CDE3DC"/>
                </a:solidFill>
                <a:latin typeface="Arial"/>
                <a:ea typeface="Arial"/>
                <a:cs typeface="Arial"/>
                <a:sym typeface="Arial"/>
              </a:defRPr>
            </a:lvl9pPr>
          </a:lstStyle>
          <a:p>
            <a:endParaRPr/>
          </a:p>
        </p:txBody>
      </p:sp>
      <p:sp>
        <p:nvSpPr>
          <p:cNvPr id="206" name="Google Shape;206;p22"/>
          <p:cNvSpPr txBox="1">
            <a:spLocks noGrp="1"/>
          </p:cNvSpPr>
          <p:nvPr>
            <p:ph type="subTitle" idx="3"/>
          </p:nvPr>
        </p:nvSpPr>
        <p:spPr>
          <a:xfrm>
            <a:off x="477583" y="2485490"/>
            <a:ext cx="6147900" cy="6129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2500"/>
              <a:buNone/>
              <a:defRPr sz="2500" b="1">
                <a:solidFill>
                  <a:srgbClr val="CDE3DC"/>
                </a:solidFill>
                <a:latin typeface="Arial"/>
                <a:ea typeface="Arial"/>
                <a:cs typeface="Arial"/>
                <a:sym typeface="Arial"/>
              </a:defRPr>
            </a:lvl1pPr>
            <a:lvl2pPr lvl="1" algn="l">
              <a:lnSpc>
                <a:spcPct val="115000"/>
              </a:lnSpc>
              <a:spcBef>
                <a:spcPts val="2133"/>
              </a:spcBef>
              <a:spcAft>
                <a:spcPts val="0"/>
              </a:spcAft>
              <a:buSzPts val="2500"/>
              <a:buNone/>
              <a:defRPr sz="2500" b="1">
                <a:solidFill>
                  <a:srgbClr val="CDE3DC"/>
                </a:solidFill>
                <a:latin typeface="Arial"/>
                <a:ea typeface="Arial"/>
                <a:cs typeface="Arial"/>
                <a:sym typeface="Arial"/>
              </a:defRPr>
            </a:lvl2pPr>
            <a:lvl3pPr lvl="2" algn="l">
              <a:lnSpc>
                <a:spcPct val="115000"/>
              </a:lnSpc>
              <a:spcBef>
                <a:spcPts val="2133"/>
              </a:spcBef>
              <a:spcAft>
                <a:spcPts val="0"/>
              </a:spcAft>
              <a:buSzPts val="2500"/>
              <a:buNone/>
              <a:defRPr sz="2500" b="1">
                <a:solidFill>
                  <a:srgbClr val="CDE3DC"/>
                </a:solidFill>
                <a:latin typeface="Arial"/>
                <a:ea typeface="Arial"/>
                <a:cs typeface="Arial"/>
                <a:sym typeface="Arial"/>
              </a:defRPr>
            </a:lvl3pPr>
            <a:lvl4pPr lvl="3" algn="l">
              <a:lnSpc>
                <a:spcPct val="115000"/>
              </a:lnSpc>
              <a:spcBef>
                <a:spcPts val="2133"/>
              </a:spcBef>
              <a:spcAft>
                <a:spcPts val="0"/>
              </a:spcAft>
              <a:buSzPts val="2500"/>
              <a:buNone/>
              <a:defRPr sz="2500" b="1">
                <a:solidFill>
                  <a:srgbClr val="CDE3DC"/>
                </a:solidFill>
                <a:latin typeface="Arial"/>
                <a:ea typeface="Arial"/>
                <a:cs typeface="Arial"/>
                <a:sym typeface="Arial"/>
              </a:defRPr>
            </a:lvl4pPr>
            <a:lvl5pPr lvl="4" algn="l">
              <a:lnSpc>
                <a:spcPct val="115000"/>
              </a:lnSpc>
              <a:spcBef>
                <a:spcPts val="2133"/>
              </a:spcBef>
              <a:spcAft>
                <a:spcPts val="0"/>
              </a:spcAft>
              <a:buSzPts val="2500"/>
              <a:buNone/>
              <a:defRPr sz="2500" b="1">
                <a:solidFill>
                  <a:srgbClr val="CDE3DC"/>
                </a:solidFill>
                <a:latin typeface="Arial"/>
                <a:ea typeface="Arial"/>
                <a:cs typeface="Arial"/>
                <a:sym typeface="Arial"/>
              </a:defRPr>
            </a:lvl5pPr>
            <a:lvl6pPr lvl="5" algn="l">
              <a:lnSpc>
                <a:spcPct val="115000"/>
              </a:lnSpc>
              <a:spcBef>
                <a:spcPts val="2133"/>
              </a:spcBef>
              <a:spcAft>
                <a:spcPts val="0"/>
              </a:spcAft>
              <a:buSzPts val="2500"/>
              <a:buNone/>
              <a:defRPr sz="2500" b="1">
                <a:solidFill>
                  <a:srgbClr val="CDE3DC"/>
                </a:solidFill>
                <a:latin typeface="Arial"/>
                <a:ea typeface="Arial"/>
                <a:cs typeface="Arial"/>
                <a:sym typeface="Arial"/>
              </a:defRPr>
            </a:lvl6pPr>
            <a:lvl7pPr lvl="6" algn="l">
              <a:lnSpc>
                <a:spcPct val="115000"/>
              </a:lnSpc>
              <a:spcBef>
                <a:spcPts val="2133"/>
              </a:spcBef>
              <a:spcAft>
                <a:spcPts val="0"/>
              </a:spcAft>
              <a:buSzPts val="2500"/>
              <a:buNone/>
              <a:defRPr sz="2500" b="1">
                <a:solidFill>
                  <a:srgbClr val="CDE3DC"/>
                </a:solidFill>
                <a:latin typeface="Arial"/>
                <a:ea typeface="Arial"/>
                <a:cs typeface="Arial"/>
                <a:sym typeface="Arial"/>
              </a:defRPr>
            </a:lvl7pPr>
            <a:lvl8pPr lvl="7" algn="l">
              <a:lnSpc>
                <a:spcPct val="115000"/>
              </a:lnSpc>
              <a:spcBef>
                <a:spcPts val="2133"/>
              </a:spcBef>
              <a:spcAft>
                <a:spcPts val="0"/>
              </a:spcAft>
              <a:buSzPts val="2500"/>
              <a:buNone/>
              <a:defRPr sz="2500" b="1">
                <a:solidFill>
                  <a:srgbClr val="CDE3DC"/>
                </a:solidFill>
                <a:latin typeface="Arial"/>
                <a:ea typeface="Arial"/>
                <a:cs typeface="Arial"/>
                <a:sym typeface="Arial"/>
              </a:defRPr>
            </a:lvl8pPr>
            <a:lvl9pPr lvl="8" algn="l">
              <a:lnSpc>
                <a:spcPct val="115000"/>
              </a:lnSpc>
              <a:spcBef>
                <a:spcPts val="2133"/>
              </a:spcBef>
              <a:spcAft>
                <a:spcPts val="2133"/>
              </a:spcAft>
              <a:buSzPts val="2500"/>
              <a:buNone/>
              <a:defRPr sz="2500" b="1">
                <a:solidFill>
                  <a:srgbClr val="CDE3DC"/>
                </a:solidFill>
                <a:latin typeface="Arial"/>
                <a:ea typeface="Arial"/>
                <a:cs typeface="Arial"/>
                <a:sym typeface="Arial"/>
              </a:defRPr>
            </a:lvl9pPr>
          </a:lstStyle>
          <a:p>
            <a:endParaRPr/>
          </a:p>
        </p:txBody>
      </p:sp>
      <p:sp>
        <p:nvSpPr>
          <p:cNvPr id="207" name="Google Shape;207;p22"/>
          <p:cNvSpPr txBox="1">
            <a:spLocks noGrp="1"/>
          </p:cNvSpPr>
          <p:nvPr>
            <p:ph type="subTitle" idx="4"/>
          </p:nvPr>
        </p:nvSpPr>
        <p:spPr>
          <a:xfrm>
            <a:off x="477583" y="3300147"/>
            <a:ext cx="6147900" cy="6129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2500"/>
              <a:buNone/>
              <a:defRPr sz="2500" b="1">
                <a:solidFill>
                  <a:srgbClr val="CDE3DC"/>
                </a:solidFill>
                <a:latin typeface="Arial"/>
                <a:ea typeface="Arial"/>
                <a:cs typeface="Arial"/>
                <a:sym typeface="Arial"/>
              </a:defRPr>
            </a:lvl1pPr>
            <a:lvl2pPr lvl="1" algn="l">
              <a:lnSpc>
                <a:spcPct val="115000"/>
              </a:lnSpc>
              <a:spcBef>
                <a:spcPts val="2133"/>
              </a:spcBef>
              <a:spcAft>
                <a:spcPts val="0"/>
              </a:spcAft>
              <a:buSzPts val="2500"/>
              <a:buNone/>
              <a:defRPr sz="2500" b="1">
                <a:solidFill>
                  <a:srgbClr val="CDE3DC"/>
                </a:solidFill>
                <a:latin typeface="Arial"/>
                <a:ea typeface="Arial"/>
                <a:cs typeface="Arial"/>
                <a:sym typeface="Arial"/>
              </a:defRPr>
            </a:lvl2pPr>
            <a:lvl3pPr lvl="2" algn="l">
              <a:lnSpc>
                <a:spcPct val="115000"/>
              </a:lnSpc>
              <a:spcBef>
                <a:spcPts val="2133"/>
              </a:spcBef>
              <a:spcAft>
                <a:spcPts val="0"/>
              </a:spcAft>
              <a:buSzPts val="2500"/>
              <a:buNone/>
              <a:defRPr sz="2500" b="1">
                <a:solidFill>
                  <a:srgbClr val="CDE3DC"/>
                </a:solidFill>
                <a:latin typeface="Arial"/>
                <a:ea typeface="Arial"/>
                <a:cs typeface="Arial"/>
                <a:sym typeface="Arial"/>
              </a:defRPr>
            </a:lvl3pPr>
            <a:lvl4pPr lvl="3" algn="l">
              <a:lnSpc>
                <a:spcPct val="115000"/>
              </a:lnSpc>
              <a:spcBef>
                <a:spcPts val="2133"/>
              </a:spcBef>
              <a:spcAft>
                <a:spcPts val="0"/>
              </a:spcAft>
              <a:buSzPts val="2500"/>
              <a:buNone/>
              <a:defRPr sz="2500" b="1">
                <a:solidFill>
                  <a:srgbClr val="CDE3DC"/>
                </a:solidFill>
                <a:latin typeface="Arial"/>
                <a:ea typeface="Arial"/>
                <a:cs typeface="Arial"/>
                <a:sym typeface="Arial"/>
              </a:defRPr>
            </a:lvl4pPr>
            <a:lvl5pPr lvl="4" algn="l">
              <a:lnSpc>
                <a:spcPct val="115000"/>
              </a:lnSpc>
              <a:spcBef>
                <a:spcPts val="2133"/>
              </a:spcBef>
              <a:spcAft>
                <a:spcPts val="0"/>
              </a:spcAft>
              <a:buSzPts val="2500"/>
              <a:buNone/>
              <a:defRPr sz="2500" b="1">
                <a:solidFill>
                  <a:srgbClr val="CDE3DC"/>
                </a:solidFill>
                <a:latin typeface="Arial"/>
                <a:ea typeface="Arial"/>
                <a:cs typeface="Arial"/>
                <a:sym typeface="Arial"/>
              </a:defRPr>
            </a:lvl5pPr>
            <a:lvl6pPr lvl="5" algn="l">
              <a:lnSpc>
                <a:spcPct val="115000"/>
              </a:lnSpc>
              <a:spcBef>
                <a:spcPts val="2133"/>
              </a:spcBef>
              <a:spcAft>
                <a:spcPts val="0"/>
              </a:spcAft>
              <a:buSzPts val="2500"/>
              <a:buNone/>
              <a:defRPr sz="2500" b="1">
                <a:solidFill>
                  <a:srgbClr val="CDE3DC"/>
                </a:solidFill>
                <a:latin typeface="Arial"/>
                <a:ea typeface="Arial"/>
                <a:cs typeface="Arial"/>
                <a:sym typeface="Arial"/>
              </a:defRPr>
            </a:lvl6pPr>
            <a:lvl7pPr lvl="6" algn="l">
              <a:lnSpc>
                <a:spcPct val="115000"/>
              </a:lnSpc>
              <a:spcBef>
                <a:spcPts val="2133"/>
              </a:spcBef>
              <a:spcAft>
                <a:spcPts val="0"/>
              </a:spcAft>
              <a:buSzPts val="2500"/>
              <a:buNone/>
              <a:defRPr sz="2500" b="1">
                <a:solidFill>
                  <a:srgbClr val="CDE3DC"/>
                </a:solidFill>
                <a:latin typeface="Arial"/>
                <a:ea typeface="Arial"/>
                <a:cs typeface="Arial"/>
                <a:sym typeface="Arial"/>
              </a:defRPr>
            </a:lvl7pPr>
            <a:lvl8pPr lvl="7" algn="l">
              <a:lnSpc>
                <a:spcPct val="115000"/>
              </a:lnSpc>
              <a:spcBef>
                <a:spcPts val="2133"/>
              </a:spcBef>
              <a:spcAft>
                <a:spcPts val="0"/>
              </a:spcAft>
              <a:buSzPts val="2500"/>
              <a:buNone/>
              <a:defRPr sz="2500" b="1">
                <a:solidFill>
                  <a:srgbClr val="CDE3DC"/>
                </a:solidFill>
                <a:latin typeface="Arial"/>
                <a:ea typeface="Arial"/>
                <a:cs typeface="Arial"/>
                <a:sym typeface="Arial"/>
              </a:defRPr>
            </a:lvl8pPr>
            <a:lvl9pPr lvl="8" algn="l">
              <a:lnSpc>
                <a:spcPct val="115000"/>
              </a:lnSpc>
              <a:spcBef>
                <a:spcPts val="2133"/>
              </a:spcBef>
              <a:spcAft>
                <a:spcPts val="2133"/>
              </a:spcAft>
              <a:buSzPts val="2500"/>
              <a:buNone/>
              <a:defRPr sz="2500" b="1">
                <a:solidFill>
                  <a:srgbClr val="CDE3DC"/>
                </a:solidFill>
                <a:latin typeface="Arial"/>
                <a:ea typeface="Arial"/>
                <a:cs typeface="Arial"/>
                <a:sym typeface="Arial"/>
              </a:defRPr>
            </a:lvl9pPr>
          </a:lstStyle>
          <a:p>
            <a:endParaRPr/>
          </a:p>
        </p:txBody>
      </p:sp>
      <p:sp>
        <p:nvSpPr>
          <p:cNvPr id="208" name="Google Shape;208;p22"/>
          <p:cNvSpPr txBox="1">
            <a:spLocks noGrp="1"/>
          </p:cNvSpPr>
          <p:nvPr>
            <p:ph type="subTitle" idx="5"/>
          </p:nvPr>
        </p:nvSpPr>
        <p:spPr>
          <a:xfrm>
            <a:off x="5955500" y="1638107"/>
            <a:ext cx="5648800" cy="612800"/>
          </a:xfrm>
          <a:prstGeom prst="rect">
            <a:avLst/>
          </a:prstGeom>
          <a:noFill/>
          <a:ln>
            <a:noFill/>
          </a:ln>
        </p:spPr>
        <p:txBody>
          <a:bodyPr spcFirstLastPara="1" wrap="square" lIns="91425" tIns="91425" rIns="91425" bIns="91425" anchor="t" anchorCtr="0">
            <a:noAutofit/>
          </a:bodyPr>
          <a:lstStyle>
            <a:lvl1pPr lvl="0" algn="r">
              <a:lnSpc>
                <a:spcPct val="115000"/>
              </a:lnSpc>
              <a:spcBef>
                <a:spcPts val="0"/>
              </a:spcBef>
              <a:spcAft>
                <a:spcPts val="0"/>
              </a:spcAft>
              <a:buSzPts val="2500"/>
              <a:buNone/>
              <a:defRPr sz="2500" b="1">
                <a:solidFill>
                  <a:srgbClr val="CDE3DC"/>
                </a:solidFill>
                <a:latin typeface="Arial"/>
                <a:ea typeface="Arial"/>
                <a:cs typeface="Arial"/>
                <a:sym typeface="Arial"/>
              </a:defRPr>
            </a:lvl1pPr>
            <a:lvl2pPr lvl="1" algn="r">
              <a:lnSpc>
                <a:spcPct val="115000"/>
              </a:lnSpc>
              <a:spcBef>
                <a:spcPts val="2133"/>
              </a:spcBef>
              <a:spcAft>
                <a:spcPts val="0"/>
              </a:spcAft>
              <a:buSzPts val="1400"/>
              <a:buNone/>
              <a:defRPr sz="3466" b="1">
                <a:solidFill>
                  <a:srgbClr val="CDE3DC"/>
                </a:solidFill>
                <a:latin typeface="Arial"/>
                <a:ea typeface="Arial"/>
                <a:cs typeface="Arial"/>
                <a:sym typeface="Arial"/>
              </a:defRPr>
            </a:lvl2pPr>
            <a:lvl3pPr lvl="2" algn="r">
              <a:lnSpc>
                <a:spcPct val="115000"/>
              </a:lnSpc>
              <a:spcBef>
                <a:spcPts val="2133"/>
              </a:spcBef>
              <a:spcAft>
                <a:spcPts val="0"/>
              </a:spcAft>
              <a:buSzPts val="1400"/>
              <a:buNone/>
              <a:defRPr sz="3466" b="1">
                <a:solidFill>
                  <a:srgbClr val="CDE3DC"/>
                </a:solidFill>
                <a:latin typeface="Arial"/>
                <a:ea typeface="Arial"/>
                <a:cs typeface="Arial"/>
                <a:sym typeface="Arial"/>
              </a:defRPr>
            </a:lvl3pPr>
            <a:lvl4pPr lvl="3" algn="r">
              <a:lnSpc>
                <a:spcPct val="115000"/>
              </a:lnSpc>
              <a:spcBef>
                <a:spcPts val="2133"/>
              </a:spcBef>
              <a:spcAft>
                <a:spcPts val="0"/>
              </a:spcAft>
              <a:buSzPts val="1400"/>
              <a:buNone/>
              <a:defRPr sz="3466" b="1">
                <a:solidFill>
                  <a:srgbClr val="CDE3DC"/>
                </a:solidFill>
                <a:latin typeface="Arial"/>
                <a:ea typeface="Arial"/>
                <a:cs typeface="Arial"/>
                <a:sym typeface="Arial"/>
              </a:defRPr>
            </a:lvl4pPr>
            <a:lvl5pPr lvl="4" algn="r">
              <a:lnSpc>
                <a:spcPct val="115000"/>
              </a:lnSpc>
              <a:spcBef>
                <a:spcPts val="2133"/>
              </a:spcBef>
              <a:spcAft>
                <a:spcPts val="0"/>
              </a:spcAft>
              <a:buSzPts val="1400"/>
              <a:buNone/>
              <a:defRPr sz="3466" b="1">
                <a:solidFill>
                  <a:srgbClr val="CDE3DC"/>
                </a:solidFill>
                <a:latin typeface="Arial"/>
                <a:ea typeface="Arial"/>
                <a:cs typeface="Arial"/>
                <a:sym typeface="Arial"/>
              </a:defRPr>
            </a:lvl5pPr>
            <a:lvl6pPr lvl="5" algn="r">
              <a:lnSpc>
                <a:spcPct val="115000"/>
              </a:lnSpc>
              <a:spcBef>
                <a:spcPts val="2133"/>
              </a:spcBef>
              <a:spcAft>
                <a:spcPts val="0"/>
              </a:spcAft>
              <a:buSzPts val="1400"/>
              <a:buNone/>
              <a:defRPr sz="3466" b="1">
                <a:solidFill>
                  <a:srgbClr val="CDE3DC"/>
                </a:solidFill>
                <a:latin typeface="Arial"/>
                <a:ea typeface="Arial"/>
                <a:cs typeface="Arial"/>
                <a:sym typeface="Arial"/>
              </a:defRPr>
            </a:lvl6pPr>
            <a:lvl7pPr lvl="6" algn="r">
              <a:lnSpc>
                <a:spcPct val="115000"/>
              </a:lnSpc>
              <a:spcBef>
                <a:spcPts val="2133"/>
              </a:spcBef>
              <a:spcAft>
                <a:spcPts val="0"/>
              </a:spcAft>
              <a:buSzPts val="1400"/>
              <a:buNone/>
              <a:defRPr sz="3466" b="1">
                <a:solidFill>
                  <a:srgbClr val="CDE3DC"/>
                </a:solidFill>
                <a:latin typeface="Arial"/>
                <a:ea typeface="Arial"/>
                <a:cs typeface="Arial"/>
                <a:sym typeface="Arial"/>
              </a:defRPr>
            </a:lvl7pPr>
            <a:lvl8pPr lvl="7" algn="r">
              <a:lnSpc>
                <a:spcPct val="115000"/>
              </a:lnSpc>
              <a:spcBef>
                <a:spcPts val="2133"/>
              </a:spcBef>
              <a:spcAft>
                <a:spcPts val="0"/>
              </a:spcAft>
              <a:buSzPts val="1400"/>
              <a:buNone/>
              <a:defRPr sz="3466" b="1">
                <a:solidFill>
                  <a:srgbClr val="CDE3DC"/>
                </a:solidFill>
                <a:latin typeface="Arial"/>
                <a:ea typeface="Arial"/>
                <a:cs typeface="Arial"/>
                <a:sym typeface="Arial"/>
              </a:defRPr>
            </a:lvl8pPr>
            <a:lvl9pPr lvl="8" algn="r">
              <a:lnSpc>
                <a:spcPct val="115000"/>
              </a:lnSpc>
              <a:spcBef>
                <a:spcPts val="2133"/>
              </a:spcBef>
              <a:spcAft>
                <a:spcPts val="2133"/>
              </a:spcAft>
              <a:buSzPts val="1400"/>
              <a:buNone/>
              <a:defRPr sz="3466" b="1">
                <a:solidFill>
                  <a:srgbClr val="CDE3DC"/>
                </a:solidFill>
                <a:latin typeface="Arial"/>
                <a:ea typeface="Arial"/>
                <a:cs typeface="Arial"/>
                <a:sym typeface="Arial"/>
              </a:defRPr>
            </a:lvl9pPr>
          </a:lstStyle>
          <a:p>
            <a:endParaRPr/>
          </a:p>
        </p:txBody>
      </p:sp>
      <p:sp>
        <p:nvSpPr>
          <p:cNvPr id="209" name="Google Shape;209;p22"/>
          <p:cNvSpPr txBox="1">
            <a:spLocks noGrp="1"/>
          </p:cNvSpPr>
          <p:nvPr>
            <p:ph type="subTitle" idx="6"/>
          </p:nvPr>
        </p:nvSpPr>
        <p:spPr>
          <a:xfrm>
            <a:off x="5955500" y="2359467"/>
            <a:ext cx="5648800" cy="612800"/>
          </a:xfrm>
          <a:prstGeom prst="rect">
            <a:avLst/>
          </a:prstGeom>
          <a:noFill/>
          <a:ln>
            <a:noFill/>
          </a:ln>
        </p:spPr>
        <p:txBody>
          <a:bodyPr spcFirstLastPara="1" wrap="square" lIns="91425" tIns="91425" rIns="91425" bIns="91425" anchor="t" anchorCtr="0">
            <a:noAutofit/>
          </a:bodyPr>
          <a:lstStyle>
            <a:lvl1pPr lvl="0" algn="r">
              <a:lnSpc>
                <a:spcPct val="115000"/>
              </a:lnSpc>
              <a:spcBef>
                <a:spcPts val="0"/>
              </a:spcBef>
              <a:spcAft>
                <a:spcPts val="0"/>
              </a:spcAft>
              <a:buSzPts val="2500"/>
              <a:buNone/>
              <a:defRPr sz="2500" b="1">
                <a:solidFill>
                  <a:srgbClr val="CDE3DC"/>
                </a:solidFill>
                <a:latin typeface="Arial"/>
                <a:ea typeface="Arial"/>
                <a:cs typeface="Arial"/>
                <a:sym typeface="Arial"/>
              </a:defRPr>
            </a:lvl1pPr>
            <a:lvl2pPr lvl="1" algn="r">
              <a:lnSpc>
                <a:spcPct val="115000"/>
              </a:lnSpc>
              <a:spcBef>
                <a:spcPts val="2133"/>
              </a:spcBef>
              <a:spcAft>
                <a:spcPts val="0"/>
              </a:spcAft>
              <a:buSzPts val="1400"/>
              <a:buNone/>
              <a:defRPr sz="3466" b="1">
                <a:solidFill>
                  <a:srgbClr val="CDE3DC"/>
                </a:solidFill>
                <a:latin typeface="Arial"/>
                <a:ea typeface="Arial"/>
                <a:cs typeface="Arial"/>
                <a:sym typeface="Arial"/>
              </a:defRPr>
            </a:lvl2pPr>
            <a:lvl3pPr lvl="2" algn="r">
              <a:lnSpc>
                <a:spcPct val="115000"/>
              </a:lnSpc>
              <a:spcBef>
                <a:spcPts val="2133"/>
              </a:spcBef>
              <a:spcAft>
                <a:spcPts val="0"/>
              </a:spcAft>
              <a:buSzPts val="1400"/>
              <a:buNone/>
              <a:defRPr sz="3466" b="1">
                <a:solidFill>
                  <a:srgbClr val="CDE3DC"/>
                </a:solidFill>
                <a:latin typeface="Arial"/>
                <a:ea typeface="Arial"/>
                <a:cs typeface="Arial"/>
                <a:sym typeface="Arial"/>
              </a:defRPr>
            </a:lvl3pPr>
            <a:lvl4pPr lvl="3" algn="r">
              <a:lnSpc>
                <a:spcPct val="115000"/>
              </a:lnSpc>
              <a:spcBef>
                <a:spcPts val="2133"/>
              </a:spcBef>
              <a:spcAft>
                <a:spcPts val="0"/>
              </a:spcAft>
              <a:buSzPts val="1400"/>
              <a:buNone/>
              <a:defRPr sz="3466" b="1">
                <a:solidFill>
                  <a:srgbClr val="CDE3DC"/>
                </a:solidFill>
                <a:latin typeface="Arial"/>
                <a:ea typeface="Arial"/>
                <a:cs typeface="Arial"/>
                <a:sym typeface="Arial"/>
              </a:defRPr>
            </a:lvl4pPr>
            <a:lvl5pPr lvl="4" algn="r">
              <a:lnSpc>
                <a:spcPct val="115000"/>
              </a:lnSpc>
              <a:spcBef>
                <a:spcPts val="2133"/>
              </a:spcBef>
              <a:spcAft>
                <a:spcPts val="0"/>
              </a:spcAft>
              <a:buSzPts val="1400"/>
              <a:buNone/>
              <a:defRPr sz="3466" b="1">
                <a:solidFill>
                  <a:srgbClr val="CDE3DC"/>
                </a:solidFill>
                <a:latin typeface="Arial"/>
                <a:ea typeface="Arial"/>
                <a:cs typeface="Arial"/>
                <a:sym typeface="Arial"/>
              </a:defRPr>
            </a:lvl5pPr>
            <a:lvl6pPr lvl="5" algn="r">
              <a:lnSpc>
                <a:spcPct val="115000"/>
              </a:lnSpc>
              <a:spcBef>
                <a:spcPts val="2133"/>
              </a:spcBef>
              <a:spcAft>
                <a:spcPts val="0"/>
              </a:spcAft>
              <a:buSzPts val="1400"/>
              <a:buNone/>
              <a:defRPr sz="3466" b="1">
                <a:solidFill>
                  <a:srgbClr val="CDE3DC"/>
                </a:solidFill>
                <a:latin typeface="Arial"/>
                <a:ea typeface="Arial"/>
                <a:cs typeface="Arial"/>
                <a:sym typeface="Arial"/>
              </a:defRPr>
            </a:lvl6pPr>
            <a:lvl7pPr lvl="6" algn="r">
              <a:lnSpc>
                <a:spcPct val="115000"/>
              </a:lnSpc>
              <a:spcBef>
                <a:spcPts val="2133"/>
              </a:spcBef>
              <a:spcAft>
                <a:spcPts val="0"/>
              </a:spcAft>
              <a:buSzPts val="1400"/>
              <a:buNone/>
              <a:defRPr sz="3466" b="1">
                <a:solidFill>
                  <a:srgbClr val="CDE3DC"/>
                </a:solidFill>
                <a:latin typeface="Arial"/>
                <a:ea typeface="Arial"/>
                <a:cs typeface="Arial"/>
                <a:sym typeface="Arial"/>
              </a:defRPr>
            </a:lvl7pPr>
            <a:lvl8pPr lvl="7" algn="r">
              <a:lnSpc>
                <a:spcPct val="115000"/>
              </a:lnSpc>
              <a:spcBef>
                <a:spcPts val="2133"/>
              </a:spcBef>
              <a:spcAft>
                <a:spcPts val="0"/>
              </a:spcAft>
              <a:buSzPts val="1400"/>
              <a:buNone/>
              <a:defRPr sz="3466" b="1">
                <a:solidFill>
                  <a:srgbClr val="CDE3DC"/>
                </a:solidFill>
                <a:latin typeface="Arial"/>
                <a:ea typeface="Arial"/>
                <a:cs typeface="Arial"/>
                <a:sym typeface="Arial"/>
              </a:defRPr>
            </a:lvl8pPr>
            <a:lvl9pPr lvl="8" algn="r">
              <a:lnSpc>
                <a:spcPct val="115000"/>
              </a:lnSpc>
              <a:spcBef>
                <a:spcPts val="2133"/>
              </a:spcBef>
              <a:spcAft>
                <a:spcPts val="2133"/>
              </a:spcAft>
              <a:buSzPts val="1400"/>
              <a:buNone/>
              <a:defRPr sz="3466" b="1">
                <a:solidFill>
                  <a:srgbClr val="CDE3DC"/>
                </a:solidFill>
                <a:latin typeface="Arial"/>
                <a:ea typeface="Arial"/>
                <a:cs typeface="Arial"/>
                <a:sym typeface="Arial"/>
              </a:defRPr>
            </a:lvl9pPr>
          </a:lstStyle>
          <a:p>
            <a:endParaRPr/>
          </a:p>
        </p:txBody>
      </p:sp>
      <p:sp>
        <p:nvSpPr>
          <p:cNvPr id="210" name="Google Shape;210;p22"/>
          <p:cNvSpPr txBox="1">
            <a:spLocks noGrp="1"/>
          </p:cNvSpPr>
          <p:nvPr>
            <p:ph type="subTitle" idx="7"/>
          </p:nvPr>
        </p:nvSpPr>
        <p:spPr>
          <a:xfrm>
            <a:off x="5955500" y="3080827"/>
            <a:ext cx="5648800" cy="612800"/>
          </a:xfrm>
          <a:prstGeom prst="rect">
            <a:avLst/>
          </a:prstGeom>
          <a:noFill/>
          <a:ln>
            <a:noFill/>
          </a:ln>
        </p:spPr>
        <p:txBody>
          <a:bodyPr spcFirstLastPara="1" wrap="square" lIns="91425" tIns="91425" rIns="91425" bIns="91425" anchor="t" anchorCtr="0">
            <a:noAutofit/>
          </a:bodyPr>
          <a:lstStyle>
            <a:lvl1pPr lvl="0" algn="r">
              <a:lnSpc>
                <a:spcPct val="115000"/>
              </a:lnSpc>
              <a:spcBef>
                <a:spcPts val="0"/>
              </a:spcBef>
              <a:spcAft>
                <a:spcPts val="0"/>
              </a:spcAft>
              <a:buSzPts val="2500"/>
              <a:buNone/>
              <a:defRPr sz="2500" b="1">
                <a:solidFill>
                  <a:srgbClr val="CDE3DC"/>
                </a:solidFill>
                <a:latin typeface="Arial"/>
                <a:ea typeface="Arial"/>
                <a:cs typeface="Arial"/>
                <a:sym typeface="Arial"/>
              </a:defRPr>
            </a:lvl1pPr>
            <a:lvl2pPr lvl="1" algn="r">
              <a:lnSpc>
                <a:spcPct val="115000"/>
              </a:lnSpc>
              <a:spcBef>
                <a:spcPts val="2133"/>
              </a:spcBef>
              <a:spcAft>
                <a:spcPts val="0"/>
              </a:spcAft>
              <a:buSzPts val="2500"/>
              <a:buNone/>
              <a:defRPr sz="2500" b="1">
                <a:solidFill>
                  <a:srgbClr val="CDE3DC"/>
                </a:solidFill>
                <a:latin typeface="Arial"/>
                <a:ea typeface="Arial"/>
                <a:cs typeface="Arial"/>
                <a:sym typeface="Arial"/>
              </a:defRPr>
            </a:lvl2pPr>
            <a:lvl3pPr lvl="2" algn="r">
              <a:lnSpc>
                <a:spcPct val="115000"/>
              </a:lnSpc>
              <a:spcBef>
                <a:spcPts val="2133"/>
              </a:spcBef>
              <a:spcAft>
                <a:spcPts val="0"/>
              </a:spcAft>
              <a:buSzPts val="2500"/>
              <a:buNone/>
              <a:defRPr sz="2500" b="1">
                <a:solidFill>
                  <a:srgbClr val="CDE3DC"/>
                </a:solidFill>
                <a:latin typeface="Arial"/>
                <a:ea typeface="Arial"/>
                <a:cs typeface="Arial"/>
                <a:sym typeface="Arial"/>
              </a:defRPr>
            </a:lvl3pPr>
            <a:lvl4pPr lvl="3" algn="r">
              <a:lnSpc>
                <a:spcPct val="115000"/>
              </a:lnSpc>
              <a:spcBef>
                <a:spcPts val="2133"/>
              </a:spcBef>
              <a:spcAft>
                <a:spcPts val="0"/>
              </a:spcAft>
              <a:buSzPts val="2500"/>
              <a:buNone/>
              <a:defRPr sz="2500" b="1">
                <a:solidFill>
                  <a:srgbClr val="CDE3DC"/>
                </a:solidFill>
                <a:latin typeface="Arial"/>
                <a:ea typeface="Arial"/>
                <a:cs typeface="Arial"/>
                <a:sym typeface="Arial"/>
              </a:defRPr>
            </a:lvl4pPr>
            <a:lvl5pPr lvl="4" algn="r">
              <a:lnSpc>
                <a:spcPct val="115000"/>
              </a:lnSpc>
              <a:spcBef>
                <a:spcPts val="2133"/>
              </a:spcBef>
              <a:spcAft>
                <a:spcPts val="0"/>
              </a:spcAft>
              <a:buSzPts val="2500"/>
              <a:buNone/>
              <a:defRPr sz="2500" b="1">
                <a:solidFill>
                  <a:srgbClr val="CDE3DC"/>
                </a:solidFill>
                <a:latin typeface="Arial"/>
                <a:ea typeface="Arial"/>
                <a:cs typeface="Arial"/>
                <a:sym typeface="Arial"/>
              </a:defRPr>
            </a:lvl5pPr>
            <a:lvl6pPr lvl="5" algn="r">
              <a:lnSpc>
                <a:spcPct val="115000"/>
              </a:lnSpc>
              <a:spcBef>
                <a:spcPts val="2133"/>
              </a:spcBef>
              <a:spcAft>
                <a:spcPts val="0"/>
              </a:spcAft>
              <a:buSzPts val="2500"/>
              <a:buNone/>
              <a:defRPr sz="2500" b="1">
                <a:solidFill>
                  <a:srgbClr val="CDE3DC"/>
                </a:solidFill>
                <a:latin typeface="Arial"/>
                <a:ea typeface="Arial"/>
                <a:cs typeface="Arial"/>
                <a:sym typeface="Arial"/>
              </a:defRPr>
            </a:lvl6pPr>
            <a:lvl7pPr lvl="6" algn="r">
              <a:lnSpc>
                <a:spcPct val="115000"/>
              </a:lnSpc>
              <a:spcBef>
                <a:spcPts val="2133"/>
              </a:spcBef>
              <a:spcAft>
                <a:spcPts val="0"/>
              </a:spcAft>
              <a:buSzPts val="2500"/>
              <a:buNone/>
              <a:defRPr sz="2500" b="1">
                <a:solidFill>
                  <a:srgbClr val="CDE3DC"/>
                </a:solidFill>
                <a:latin typeface="Arial"/>
                <a:ea typeface="Arial"/>
                <a:cs typeface="Arial"/>
                <a:sym typeface="Arial"/>
              </a:defRPr>
            </a:lvl7pPr>
            <a:lvl8pPr lvl="7" algn="r">
              <a:lnSpc>
                <a:spcPct val="115000"/>
              </a:lnSpc>
              <a:spcBef>
                <a:spcPts val="2133"/>
              </a:spcBef>
              <a:spcAft>
                <a:spcPts val="0"/>
              </a:spcAft>
              <a:buSzPts val="2500"/>
              <a:buNone/>
              <a:defRPr sz="2500" b="1">
                <a:solidFill>
                  <a:srgbClr val="CDE3DC"/>
                </a:solidFill>
                <a:latin typeface="Arial"/>
                <a:ea typeface="Arial"/>
                <a:cs typeface="Arial"/>
                <a:sym typeface="Arial"/>
              </a:defRPr>
            </a:lvl8pPr>
            <a:lvl9pPr lvl="8" algn="r">
              <a:lnSpc>
                <a:spcPct val="115000"/>
              </a:lnSpc>
              <a:spcBef>
                <a:spcPts val="2133"/>
              </a:spcBef>
              <a:spcAft>
                <a:spcPts val="2133"/>
              </a:spcAft>
              <a:buSzPts val="2500"/>
              <a:buNone/>
              <a:defRPr sz="2500" b="1">
                <a:solidFill>
                  <a:srgbClr val="CDE3DC"/>
                </a:solidFill>
                <a:latin typeface="Arial"/>
                <a:ea typeface="Arial"/>
                <a:cs typeface="Arial"/>
                <a:sym typeface="Arial"/>
              </a:defRPr>
            </a:lvl9pPr>
          </a:lstStyle>
          <a:p>
            <a:endParaRPr/>
          </a:p>
        </p:txBody>
      </p:sp>
      <p:sp>
        <p:nvSpPr>
          <p:cNvPr id="211" name="Google Shape;211;p22"/>
          <p:cNvSpPr txBox="1">
            <a:spLocks noGrp="1"/>
          </p:cNvSpPr>
          <p:nvPr>
            <p:ph type="subTitle" idx="8"/>
          </p:nvPr>
        </p:nvSpPr>
        <p:spPr>
          <a:xfrm>
            <a:off x="5955500" y="3802187"/>
            <a:ext cx="5648800" cy="612800"/>
          </a:xfrm>
          <a:prstGeom prst="rect">
            <a:avLst/>
          </a:prstGeom>
          <a:noFill/>
          <a:ln>
            <a:noFill/>
          </a:ln>
        </p:spPr>
        <p:txBody>
          <a:bodyPr spcFirstLastPara="1" wrap="square" lIns="91425" tIns="91425" rIns="91425" bIns="91425" anchor="t" anchorCtr="0">
            <a:noAutofit/>
          </a:bodyPr>
          <a:lstStyle>
            <a:lvl1pPr lvl="0" algn="r">
              <a:lnSpc>
                <a:spcPct val="115000"/>
              </a:lnSpc>
              <a:spcBef>
                <a:spcPts val="0"/>
              </a:spcBef>
              <a:spcAft>
                <a:spcPts val="0"/>
              </a:spcAft>
              <a:buSzPts val="2500"/>
              <a:buNone/>
              <a:defRPr sz="2500" b="1">
                <a:solidFill>
                  <a:srgbClr val="CDE3DC"/>
                </a:solidFill>
                <a:latin typeface="Arial"/>
                <a:ea typeface="Arial"/>
                <a:cs typeface="Arial"/>
                <a:sym typeface="Arial"/>
              </a:defRPr>
            </a:lvl1pPr>
            <a:lvl2pPr lvl="1" algn="r">
              <a:lnSpc>
                <a:spcPct val="115000"/>
              </a:lnSpc>
              <a:spcBef>
                <a:spcPts val="2133"/>
              </a:spcBef>
              <a:spcAft>
                <a:spcPts val="0"/>
              </a:spcAft>
              <a:buSzPts val="2500"/>
              <a:buNone/>
              <a:defRPr sz="2500" b="1">
                <a:solidFill>
                  <a:srgbClr val="CDE3DC"/>
                </a:solidFill>
                <a:latin typeface="Arial"/>
                <a:ea typeface="Arial"/>
                <a:cs typeface="Arial"/>
                <a:sym typeface="Arial"/>
              </a:defRPr>
            </a:lvl2pPr>
            <a:lvl3pPr lvl="2" algn="r">
              <a:lnSpc>
                <a:spcPct val="115000"/>
              </a:lnSpc>
              <a:spcBef>
                <a:spcPts val="2133"/>
              </a:spcBef>
              <a:spcAft>
                <a:spcPts val="0"/>
              </a:spcAft>
              <a:buSzPts val="2500"/>
              <a:buNone/>
              <a:defRPr sz="2500" b="1">
                <a:solidFill>
                  <a:srgbClr val="CDE3DC"/>
                </a:solidFill>
                <a:latin typeface="Arial"/>
                <a:ea typeface="Arial"/>
                <a:cs typeface="Arial"/>
                <a:sym typeface="Arial"/>
              </a:defRPr>
            </a:lvl3pPr>
            <a:lvl4pPr lvl="3" algn="r">
              <a:lnSpc>
                <a:spcPct val="115000"/>
              </a:lnSpc>
              <a:spcBef>
                <a:spcPts val="2133"/>
              </a:spcBef>
              <a:spcAft>
                <a:spcPts val="0"/>
              </a:spcAft>
              <a:buSzPts val="2500"/>
              <a:buNone/>
              <a:defRPr sz="2500" b="1">
                <a:solidFill>
                  <a:srgbClr val="CDE3DC"/>
                </a:solidFill>
                <a:latin typeface="Arial"/>
                <a:ea typeface="Arial"/>
                <a:cs typeface="Arial"/>
                <a:sym typeface="Arial"/>
              </a:defRPr>
            </a:lvl4pPr>
            <a:lvl5pPr lvl="4" algn="r">
              <a:lnSpc>
                <a:spcPct val="115000"/>
              </a:lnSpc>
              <a:spcBef>
                <a:spcPts val="2133"/>
              </a:spcBef>
              <a:spcAft>
                <a:spcPts val="0"/>
              </a:spcAft>
              <a:buSzPts val="2500"/>
              <a:buNone/>
              <a:defRPr sz="2500" b="1">
                <a:solidFill>
                  <a:srgbClr val="CDE3DC"/>
                </a:solidFill>
                <a:latin typeface="Arial"/>
                <a:ea typeface="Arial"/>
                <a:cs typeface="Arial"/>
                <a:sym typeface="Arial"/>
              </a:defRPr>
            </a:lvl5pPr>
            <a:lvl6pPr lvl="5" algn="r">
              <a:lnSpc>
                <a:spcPct val="115000"/>
              </a:lnSpc>
              <a:spcBef>
                <a:spcPts val="2133"/>
              </a:spcBef>
              <a:spcAft>
                <a:spcPts val="0"/>
              </a:spcAft>
              <a:buSzPts val="2500"/>
              <a:buNone/>
              <a:defRPr sz="2500" b="1">
                <a:solidFill>
                  <a:srgbClr val="CDE3DC"/>
                </a:solidFill>
                <a:latin typeface="Arial"/>
                <a:ea typeface="Arial"/>
                <a:cs typeface="Arial"/>
                <a:sym typeface="Arial"/>
              </a:defRPr>
            </a:lvl6pPr>
            <a:lvl7pPr lvl="6" algn="r">
              <a:lnSpc>
                <a:spcPct val="115000"/>
              </a:lnSpc>
              <a:spcBef>
                <a:spcPts val="2133"/>
              </a:spcBef>
              <a:spcAft>
                <a:spcPts val="0"/>
              </a:spcAft>
              <a:buSzPts val="2500"/>
              <a:buNone/>
              <a:defRPr sz="2500" b="1">
                <a:solidFill>
                  <a:srgbClr val="CDE3DC"/>
                </a:solidFill>
                <a:latin typeface="Arial"/>
                <a:ea typeface="Arial"/>
                <a:cs typeface="Arial"/>
                <a:sym typeface="Arial"/>
              </a:defRPr>
            </a:lvl7pPr>
            <a:lvl8pPr lvl="7" algn="r">
              <a:lnSpc>
                <a:spcPct val="115000"/>
              </a:lnSpc>
              <a:spcBef>
                <a:spcPts val="2133"/>
              </a:spcBef>
              <a:spcAft>
                <a:spcPts val="0"/>
              </a:spcAft>
              <a:buSzPts val="2500"/>
              <a:buNone/>
              <a:defRPr sz="2500" b="1">
                <a:solidFill>
                  <a:srgbClr val="CDE3DC"/>
                </a:solidFill>
                <a:latin typeface="Arial"/>
                <a:ea typeface="Arial"/>
                <a:cs typeface="Arial"/>
                <a:sym typeface="Arial"/>
              </a:defRPr>
            </a:lvl8pPr>
            <a:lvl9pPr lvl="8" algn="r">
              <a:lnSpc>
                <a:spcPct val="115000"/>
              </a:lnSpc>
              <a:spcBef>
                <a:spcPts val="2133"/>
              </a:spcBef>
              <a:spcAft>
                <a:spcPts val="2133"/>
              </a:spcAft>
              <a:buSzPts val="2500"/>
              <a:buNone/>
              <a:defRPr sz="2500" b="1">
                <a:solidFill>
                  <a:srgbClr val="CDE3DC"/>
                </a:solidFill>
                <a:latin typeface="Arial"/>
                <a:ea typeface="Arial"/>
                <a:cs typeface="Arial"/>
                <a:sym typeface="Arial"/>
              </a:defRPr>
            </a:lvl9pPr>
          </a:lstStyle>
          <a:p>
            <a:endParaRPr/>
          </a:p>
        </p:txBody>
      </p:sp>
      <p:sp>
        <p:nvSpPr>
          <p:cNvPr id="212" name="Google Shape;212;p22"/>
          <p:cNvSpPr txBox="1">
            <a:spLocks noGrp="1"/>
          </p:cNvSpPr>
          <p:nvPr>
            <p:ph type="subTitle" idx="9"/>
          </p:nvPr>
        </p:nvSpPr>
        <p:spPr>
          <a:xfrm>
            <a:off x="5955500" y="4523547"/>
            <a:ext cx="5648800" cy="612800"/>
          </a:xfrm>
          <a:prstGeom prst="rect">
            <a:avLst/>
          </a:prstGeom>
          <a:noFill/>
          <a:ln>
            <a:noFill/>
          </a:ln>
        </p:spPr>
        <p:txBody>
          <a:bodyPr spcFirstLastPara="1" wrap="square" lIns="91425" tIns="91425" rIns="91425" bIns="91425" anchor="t" anchorCtr="0">
            <a:noAutofit/>
          </a:bodyPr>
          <a:lstStyle>
            <a:lvl1pPr lvl="0" algn="r">
              <a:lnSpc>
                <a:spcPct val="115000"/>
              </a:lnSpc>
              <a:spcBef>
                <a:spcPts val="0"/>
              </a:spcBef>
              <a:spcAft>
                <a:spcPts val="0"/>
              </a:spcAft>
              <a:buSzPts val="2500"/>
              <a:buNone/>
              <a:defRPr sz="2500" b="1">
                <a:solidFill>
                  <a:srgbClr val="CDE3DC"/>
                </a:solidFill>
                <a:latin typeface="Arial"/>
                <a:ea typeface="Arial"/>
                <a:cs typeface="Arial"/>
                <a:sym typeface="Arial"/>
              </a:defRPr>
            </a:lvl1pPr>
            <a:lvl2pPr lvl="1" algn="r">
              <a:lnSpc>
                <a:spcPct val="115000"/>
              </a:lnSpc>
              <a:spcBef>
                <a:spcPts val="2133"/>
              </a:spcBef>
              <a:spcAft>
                <a:spcPts val="0"/>
              </a:spcAft>
              <a:buSzPts val="2500"/>
              <a:buNone/>
              <a:defRPr sz="2500" b="1">
                <a:solidFill>
                  <a:srgbClr val="CDE3DC"/>
                </a:solidFill>
                <a:latin typeface="Arial"/>
                <a:ea typeface="Arial"/>
                <a:cs typeface="Arial"/>
                <a:sym typeface="Arial"/>
              </a:defRPr>
            </a:lvl2pPr>
            <a:lvl3pPr lvl="2" algn="r">
              <a:lnSpc>
                <a:spcPct val="115000"/>
              </a:lnSpc>
              <a:spcBef>
                <a:spcPts val="2133"/>
              </a:spcBef>
              <a:spcAft>
                <a:spcPts val="0"/>
              </a:spcAft>
              <a:buSzPts val="2500"/>
              <a:buNone/>
              <a:defRPr sz="2500" b="1">
                <a:solidFill>
                  <a:srgbClr val="CDE3DC"/>
                </a:solidFill>
                <a:latin typeface="Arial"/>
                <a:ea typeface="Arial"/>
                <a:cs typeface="Arial"/>
                <a:sym typeface="Arial"/>
              </a:defRPr>
            </a:lvl3pPr>
            <a:lvl4pPr lvl="3" algn="r">
              <a:lnSpc>
                <a:spcPct val="115000"/>
              </a:lnSpc>
              <a:spcBef>
                <a:spcPts val="2133"/>
              </a:spcBef>
              <a:spcAft>
                <a:spcPts val="0"/>
              </a:spcAft>
              <a:buSzPts val="2500"/>
              <a:buNone/>
              <a:defRPr sz="2500" b="1">
                <a:solidFill>
                  <a:srgbClr val="CDE3DC"/>
                </a:solidFill>
                <a:latin typeface="Arial"/>
                <a:ea typeface="Arial"/>
                <a:cs typeface="Arial"/>
                <a:sym typeface="Arial"/>
              </a:defRPr>
            </a:lvl4pPr>
            <a:lvl5pPr lvl="4" algn="r">
              <a:lnSpc>
                <a:spcPct val="115000"/>
              </a:lnSpc>
              <a:spcBef>
                <a:spcPts val="2133"/>
              </a:spcBef>
              <a:spcAft>
                <a:spcPts val="0"/>
              </a:spcAft>
              <a:buSzPts val="2500"/>
              <a:buNone/>
              <a:defRPr sz="2500" b="1">
                <a:solidFill>
                  <a:srgbClr val="CDE3DC"/>
                </a:solidFill>
                <a:latin typeface="Arial"/>
                <a:ea typeface="Arial"/>
                <a:cs typeface="Arial"/>
                <a:sym typeface="Arial"/>
              </a:defRPr>
            </a:lvl5pPr>
            <a:lvl6pPr lvl="5" algn="r">
              <a:lnSpc>
                <a:spcPct val="115000"/>
              </a:lnSpc>
              <a:spcBef>
                <a:spcPts val="2133"/>
              </a:spcBef>
              <a:spcAft>
                <a:spcPts val="0"/>
              </a:spcAft>
              <a:buSzPts val="2500"/>
              <a:buNone/>
              <a:defRPr sz="2500" b="1">
                <a:solidFill>
                  <a:srgbClr val="CDE3DC"/>
                </a:solidFill>
                <a:latin typeface="Arial"/>
                <a:ea typeface="Arial"/>
                <a:cs typeface="Arial"/>
                <a:sym typeface="Arial"/>
              </a:defRPr>
            </a:lvl6pPr>
            <a:lvl7pPr lvl="6" algn="r">
              <a:lnSpc>
                <a:spcPct val="115000"/>
              </a:lnSpc>
              <a:spcBef>
                <a:spcPts val="2133"/>
              </a:spcBef>
              <a:spcAft>
                <a:spcPts val="0"/>
              </a:spcAft>
              <a:buSzPts val="2500"/>
              <a:buNone/>
              <a:defRPr sz="2500" b="1">
                <a:solidFill>
                  <a:srgbClr val="CDE3DC"/>
                </a:solidFill>
                <a:latin typeface="Arial"/>
                <a:ea typeface="Arial"/>
                <a:cs typeface="Arial"/>
                <a:sym typeface="Arial"/>
              </a:defRPr>
            </a:lvl7pPr>
            <a:lvl8pPr lvl="7" algn="r">
              <a:lnSpc>
                <a:spcPct val="115000"/>
              </a:lnSpc>
              <a:spcBef>
                <a:spcPts val="2133"/>
              </a:spcBef>
              <a:spcAft>
                <a:spcPts val="0"/>
              </a:spcAft>
              <a:buSzPts val="2500"/>
              <a:buNone/>
              <a:defRPr sz="2500" b="1">
                <a:solidFill>
                  <a:srgbClr val="CDE3DC"/>
                </a:solidFill>
                <a:latin typeface="Arial"/>
                <a:ea typeface="Arial"/>
                <a:cs typeface="Arial"/>
                <a:sym typeface="Arial"/>
              </a:defRPr>
            </a:lvl8pPr>
            <a:lvl9pPr lvl="8" algn="r">
              <a:lnSpc>
                <a:spcPct val="115000"/>
              </a:lnSpc>
              <a:spcBef>
                <a:spcPts val="2133"/>
              </a:spcBef>
              <a:spcAft>
                <a:spcPts val="2133"/>
              </a:spcAft>
              <a:buSzPts val="2500"/>
              <a:buNone/>
              <a:defRPr sz="2500" b="1">
                <a:solidFill>
                  <a:srgbClr val="CDE3DC"/>
                </a:solidFill>
                <a:latin typeface="Arial"/>
                <a:ea typeface="Arial"/>
                <a:cs typeface="Arial"/>
                <a:sym typeface="Arial"/>
              </a:defRPr>
            </a:lvl9pPr>
          </a:lstStyle>
          <a:p>
            <a:endParaRPr/>
          </a:p>
        </p:txBody>
      </p:sp>
      <p:sp>
        <p:nvSpPr>
          <p:cNvPr id="213" name="Google Shape;213;p22"/>
          <p:cNvSpPr txBox="1">
            <a:spLocks noGrp="1"/>
          </p:cNvSpPr>
          <p:nvPr>
            <p:ph type="subTitle" idx="13"/>
          </p:nvPr>
        </p:nvSpPr>
        <p:spPr>
          <a:xfrm>
            <a:off x="477583" y="2939475"/>
            <a:ext cx="6147900" cy="6129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2500"/>
              <a:buNone/>
              <a:defRPr sz="2500" b="1">
                <a:solidFill>
                  <a:srgbClr val="CDE3DC"/>
                </a:solidFill>
                <a:latin typeface="Arial"/>
                <a:ea typeface="Arial"/>
                <a:cs typeface="Arial"/>
                <a:sym typeface="Arial"/>
              </a:defRPr>
            </a:lvl1pPr>
            <a:lvl2pPr lvl="1" algn="l">
              <a:lnSpc>
                <a:spcPct val="115000"/>
              </a:lnSpc>
              <a:spcBef>
                <a:spcPts val="2133"/>
              </a:spcBef>
              <a:spcAft>
                <a:spcPts val="0"/>
              </a:spcAft>
              <a:buSzPts val="2500"/>
              <a:buNone/>
              <a:defRPr sz="2500" b="1">
                <a:solidFill>
                  <a:srgbClr val="CDE3DC"/>
                </a:solidFill>
                <a:latin typeface="Arial"/>
                <a:ea typeface="Arial"/>
                <a:cs typeface="Arial"/>
                <a:sym typeface="Arial"/>
              </a:defRPr>
            </a:lvl2pPr>
            <a:lvl3pPr lvl="2" algn="l">
              <a:lnSpc>
                <a:spcPct val="115000"/>
              </a:lnSpc>
              <a:spcBef>
                <a:spcPts val="2133"/>
              </a:spcBef>
              <a:spcAft>
                <a:spcPts val="0"/>
              </a:spcAft>
              <a:buSzPts val="2500"/>
              <a:buNone/>
              <a:defRPr sz="2500" b="1">
                <a:solidFill>
                  <a:srgbClr val="CDE3DC"/>
                </a:solidFill>
                <a:latin typeface="Arial"/>
                <a:ea typeface="Arial"/>
                <a:cs typeface="Arial"/>
                <a:sym typeface="Arial"/>
              </a:defRPr>
            </a:lvl3pPr>
            <a:lvl4pPr lvl="3" algn="l">
              <a:lnSpc>
                <a:spcPct val="115000"/>
              </a:lnSpc>
              <a:spcBef>
                <a:spcPts val="2133"/>
              </a:spcBef>
              <a:spcAft>
                <a:spcPts val="0"/>
              </a:spcAft>
              <a:buSzPts val="2500"/>
              <a:buNone/>
              <a:defRPr sz="2500" b="1">
                <a:solidFill>
                  <a:srgbClr val="CDE3DC"/>
                </a:solidFill>
                <a:latin typeface="Arial"/>
                <a:ea typeface="Arial"/>
                <a:cs typeface="Arial"/>
                <a:sym typeface="Arial"/>
              </a:defRPr>
            </a:lvl4pPr>
            <a:lvl5pPr lvl="4" algn="l">
              <a:lnSpc>
                <a:spcPct val="115000"/>
              </a:lnSpc>
              <a:spcBef>
                <a:spcPts val="2133"/>
              </a:spcBef>
              <a:spcAft>
                <a:spcPts val="0"/>
              </a:spcAft>
              <a:buSzPts val="2500"/>
              <a:buNone/>
              <a:defRPr sz="2500" b="1">
                <a:solidFill>
                  <a:srgbClr val="CDE3DC"/>
                </a:solidFill>
                <a:latin typeface="Arial"/>
                <a:ea typeface="Arial"/>
                <a:cs typeface="Arial"/>
                <a:sym typeface="Arial"/>
              </a:defRPr>
            </a:lvl5pPr>
            <a:lvl6pPr lvl="5" algn="l">
              <a:lnSpc>
                <a:spcPct val="115000"/>
              </a:lnSpc>
              <a:spcBef>
                <a:spcPts val="2133"/>
              </a:spcBef>
              <a:spcAft>
                <a:spcPts val="0"/>
              </a:spcAft>
              <a:buSzPts val="2500"/>
              <a:buNone/>
              <a:defRPr sz="2500" b="1">
                <a:solidFill>
                  <a:srgbClr val="CDE3DC"/>
                </a:solidFill>
                <a:latin typeface="Arial"/>
                <a:ea typeface="Arial"/>
                <a:cs typeface="Arial"/>
                <a:sym typeface="Arial"/>
              </a:defRPr>
            </a:lvl6pPr>
            <a:lvl7pPr lvl="6" algn="l">
              <a:lnSpc>
                <a:spcPct val="115000"/>
              </a:lnSpc>
              <a:spcBef>
                <a:spcPts val="2133"/>
              </a:spcBef>
              <a:spcAft>
                <a:spcPts val="0"/>
              </a:spcAft>
              <a:buSzPts val="2500"/>
              <a:buNone/>
              <a:defRPr sz="2500" b="1">
                <a:solidFill>
                  <a:srgbClr val="CDE3DC"/>
                </a:solidFill>
                <a:latin typeface="Arial"/>
                <a:ea typeface="Arial"/>
                <a:cs typeface="Arial"/>
                <a:sym typeface="Arial"/>
              </a:defRPr>
            </a:lvl7pPr>
            <a:lvl8pPr lvl="7" algn="l">
              <a:lnSpc>
                <a:spcPct val="115000"/>
              </a:lnSpc>
              <a:spcBef>
                <a:spcPts val="2133"/>
              </a:spcBef>
              <a:spcAft>
                <a:spcPts val="0"/>
              </a:spcAft>
              <a:buSzPts val="2500"/>
              <a:buNone/>
              <a:defRPr sz="2500" b="1">
                <a:solidFill>
                  <a:srgbClr val="CDE3DC"/>
                </a:solidFill>
                <a:latin typeface="Arial"/>
                <a:ea typeface="Arial"/>
                <a:cs typeface="Arial"/>
                <a:sym typeface="Arial"/>
              </a:defRPr>
            </a:lvl8pPr>
            <a:lvl9pPr lvl="8" algn="l">
              <a:lnSpc>
                <a:spcPct val="115000"/>
              </a:lnSpc>
              <a:spcBef>
                <a:spcPts val="2133"/>
              </a:spcBef>
              <a:spcAft>
                <a:spcPts val="2133"/>
              </a:spcAft>
              <a:buSzPts val="2500"/>
              <a:buNone/>
              <a:defRPr sz="2500" b="1">
                <a:solidFill>
                  <a:srgbClr val="CDE3DC"/>
                </a:solidFill>
                <a:latin typeface="Arial"/>
                <a:ea typeface="Arial"/>
                <a:cs typeface="Arial"/>
                <a:sym typeface="Arial"/>
              </a:defRPr>
            </a:lvl9pPr>
          </a:lstStyle>
          <a:p>
            <a:endParaRPr/>
          </a:p>
        </p:txBody>
      </p:sp>
      <p:sp>
        <p:nvSpPr>
          <p:cNvPr id="214" name="Google Shape;214;p22"/>
          <p:cNvSpPr txBox="1">
            <a:spLocks noGrp="1"/>
          </p:cNvSpPr>
          <p:nvPr>
            <p:ph type="subTitle" idx="14"/>
          </p:nvPr>
        </p:nvSpPr>
        <p:spPr>
          <a:xfrm>
            <a:off x="5955500" y="5244907"/>
            <a:ext cx="5648800" cy="612800"/>
          </a:xfrm>
          <a:prstGeom prst="rect">
            <a:avLst/>
          </a:prstGeom>
          <a:noFill/>
          <a:ln>
            <a:noFill/>
          </a:ln>
        </p:spPr>
        <p:txBody>
          <a:bodyPr spcFirstLastPara="1" wrap="square" lIns="91425" tIns="91425" rIns="91425" bIns="91425" anchor="t" anchorCtr="0">
            <a:noAutofit/>
          </a:bodyPr>
          <a:lstStyle>
            <a:lvl1pPr lvl="0" algn="r">
              <a:lnSpc>
                <a:spcPct val="115000"/>
              </a:lnSpc>
              <a:spcBef>
                <a:spcPts val="0"/>
              </a:spcBef>
              <a:spcAft>
                <a:spcPts val="0"/>
              </a:spcAft>
              <a:buSzPts val="2500"/>
              <a:buNone/>
              <a:defRPr sz="2500" b="1">
                <a:solidFill>
                  <a:srgbClr val="CDE3DC"/>
                </a:solidFill>
                <a:latin typeface="Arial"/>
                <a:ea typeface="Arial"/>
                <a:cs typeface="Arial"/>
                <a:sym typeface="Arial"/>
              </a:defRPr>
            </a:lvl1pPr>
            <a:lvl2pPr lvl="1" algn="r">
              <a:lnSpc>
                <a:spcPct val="115000"/>
              </a:lnSpc>
              <a:spcBef>
                <a:spcPts val="2133"/>
              </a:spcBef>
              <a:spcAft>
                <a:spcPts val="0"/>
              </a:spcAft>
              <a:buSzPts val="1400"/>
              <a:buNone/>
              <a:defRPr sz="3466" b="1">
                <a:solidFill>
                  <a:srgbClr val="CDE3DC"/>
                </a:solidFill>
                <a:latin typeface="Arial"/>
                <a:ea typeface="Arial"/>
                <a:cs typeface="Arial"/>
                <a:sym typeface="Arial"/>
              </a:defRPr>
            </a:lvl2pPr>
            <a:lvl3pPr lvl="2" algn="r">
              <a:lnSpc>
                <a:spcPct val="115000"/>
              </a:lnSpc>
              <a:spcBef>
                <a:spcPts val="2133"/>
              </a:spcBef>
              <a:spcAft>
                <a:spcPts val="0"/>
              </a:spcAft>
              <a:buSzPts val="1400"/>
              <a:buNone/>
              <a:defRPr sz="3466" b="1">
                <a:solidFill>
                  <a:srgbClr val="CDE3DC"/>
                </a:solidFill>
                <a:latin typeface="Arial"/>
                <a:ea typeface="Arial"/>
                <a:cs typeface="Arial"/>
                <a:sym typeface="Arial"/>
              </a:defRPr>
            </a:lvl3pPr>
            <a:lvl4pPr lvl="3" algn="r">
              <a:lnSpc>
                <a:spcPct val="115000"/>
              </a:lnSpc>
              <a:spcBef>
                <a:spcPts val="2133"/>
              </a:spcBef>
              <a:spcAft>
                <a:spcPts val="0"/>
              </a:spcAft>
              <a:buSzPts val="1400"/>
              <a:buNone/>
              <a:defRPr sz="3466" b="1">
                <a:solidFill>
                  <a:srgbClr val="CDE3DC"/>
                </a:solidFill>
                <a:latin typeface="Arial"/>
                <a:ea typeface="Arial"/>
                <a:cs typeface="Arial"/>
                <a:sym typeface="Arial"/>
              </a:defRPr>
            </a:lvl4pPr>
            <a:lvl5pPr lvl="4" algn="r">
              <a:lnSpc>
                <a:spcPct val="115000"/>
              </a:lnSpc>
              <a:spcBef>
                <a:spcPts val="2133"/>
              </a:spcBef>
              <a:spcAft>
                <a:spcPts val="0"/>
              </a:spcAft>
              <a:buSzPts val="1400"/>
              <a:buNone/>
              <a:defRPr sz="3466" b="1">
                <a:solidFill>
                  <a:srgbClr val="CDE3DC"/>
                </a:solidFill>
                <a:latin typeface="Arial"/>
                <a:ea typeface="Arial"/>
                <a:cs typeface="Arial"/>
                <a:sym typeface="Arial"/>
              </a:defRPr>
            </a:lvl5pPr>
            <a:lvl6pPr lvl="5" algn="r">
              <a:lnSpc>
                <a:spcPct val="115000"/>
              </a:lnSpc>
              <a:spcBef>
                <a:spcPts val="2133"/>
              </a:spcBef>
              <a:spcAft>
                <a:spcPts val="0"/>
              </a:spcAft>
              <a:buSzPts val="1400"/>
              <a:buNone/>
              <a:defRPr sz="3466" b="1">
                <a:solidFill>
                  <a:srgbClr val="CDE3DC"/>
                </a:solidFill>
                <a:latin typeface="Arial"/>
                <a:ea typeface="Arial"/>
                <a:cs typeface="Arial"/>
                <a:sym typeface="Arial"/>
              </a:defRPr>
            </a:lvl6pPr>
            <a:lvl7pPr lvl="6" algn="r">
              <a:lnSpc>
                <a:spcPct val="115000"/>
              </a:lnSpc>
              <a:spcBef>
                <a:spcPts val="2133"/>
              </a:spcBef>
              <a:spcAft>
                <a:spcPts val="0"/>
              </a:spcAft>
              <a:buSzPts val="1400"/>
              <a:buNone/>
              <a:defRPr sz="3466" b="1">
                <a:solidFill>
                  <a:srgbClr val="CDE3DC"/>
                </a:solidFill>
                <a:latin typeface="Arial"/>
                <a:ea typeface="Arial"/>
                <a:cs typeface="Arial"/>
                <a:sym typeface="Arial"/>
              </a:defRPr>
            </a:lvl7pPr>
            <a:lvl8pPr lvl="7" algn="r">
              <a:lnSpc>
                <a:spcPct val="115000"/>
              </a:lnSpc>
              <a:spcBef>
                <a:spcPts val="2133"/>
              </a:spcBef>
              <a:spcAft>
                <a:spcPts val="0"/>
              </a:spcAft>
              <a:buSzPts val="1400"/>
              <a:buNone/>
              <a:defRPr sz="3466" b="1">
                <a:solidFill>
                  <a:srgbClr val="CDE3DC"/>
                </a:solidFill>
                <a:latin typeface="Arial"/>
                <a:ea typeface="Arial"/>
                <a:cs typeface="Arial"/>
                <a:sym typeface="Arial"/>
              </a:defRPr>
            </a:lvl8pPr>
            <a:lvl9pPr lvl="8" algn="r">
              <a:lnSpc>
                <a:spcPct val="115000"/>
              </a:lnSpc>
              <a:spcBef>
                <a:spcPts val="2133"/>
              </a:spcBef>
              <a:spcAft>
                <a:spcPts val="2133"/>
              </a:spcAft>
              <a:buSzPts val="1400"/>
              <a:buNone/>
              <a:defRPr sz="3466" b="1">
                <a:solidFill>
                  <a:srgbClr val="CDE3DC"/>
                </a:solidFill>
                <a:latin typeface="Arial"/>
                <a:ea typeface="Arial"/>
                <a:cs typeface="Arial"/>
                <a:sym typeface="Arial"/>
              </a:defRPr>
            </a:lvl9pPr>
          </a:lstStyle>
          <a:p>
            <a:endParaRPr/>
          </a:p>
        </p:txBody>
      </p:sp>
      <p:sp>
        <p:nvSpPr>
          <p:cNvPr id="215" name="Google Shape;215;p22"/>
          <p:cNvSpPr txBox="1">
            <a:spLocks noGrp="1"/>
          </p:cNvSpPr>
          <p:nvPr>
            <p:ph type="subTitle" idx="15"/>
          </p:nvPr>
        </p:nvSpPr>
        <p:spPr>
          <a:xfrm>
            <a:off x="477583" y="4523545"/>
            <a:ext cx="6147900" cy="6129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2500"/>
              <a:buNone/>
              <a:defRPr sz="2500" b="1">
                <a:solidFill>
                  <a:srgbClr val="CDE3DC"/>
                </a:solidFill>
                <a:latin typeface="Arial"/>
                <a:ea typeface="Arial"/>
                <a:cs typeface="Arial"/>
                <a:sym typeface="Arial"/>
              </a:defRPr>
            </a:lvl1pPr>
            <a:lvl2pPr lvl="1" algn="l">
              <a:lnSpc>
                <a:spcPct val="115000"/>
              </a:lnSpc>
              <a:spcBef>
                <a:spcPts val="2133"/>
              </a:spcBef>
              <a:spcAft>
                <a:spcPts val="0"/>
              </a:spcAft>
              <a:buSzPts val="2500"/>
              <a:buNone/>
              <a:defRPr sz="2500" b="1">
                <a:solidFill>
                  <a:srgbClr val="CDE3DC"/>
                </a:solidFill>
                <a:latin typeface="Arial"/>
                <a:ea typeface="Arial"/>
                <a:cs typeface="Arial"/>
                <a:sym typeface="Arial"/>
              </a:defRPr>
            </a:lvl2pPr>
            <a:lvl3pPr lvl="2" algn="l">
              <a:lnSpc>
                <a:spcPct val="115000"/>
              </a:lnSpc>
              <a:spcBef>
                <a:spcPts val="2133"/>
              </a:spcBef>
              <a:spcAft>
                <a:spcPts val="0"/>
              </a:spcAft>
              <a:buSzPts val="2500"/>
              <a:buNone/>
              <a:defRPr sz="2500" b="1">
                <a:solidFill>
                  <a:srgbClr val="CDE3DC"/>
                </a:solidFill>
                <a:latin typeface="Arial"/>
                <a:ea typeface="Arial"/>
                <a:cs typeface="Arial"/>
                <a:sym typeface="Arial"/>
              </a:defRPr>
            </a:lvl3pPr>
            <a:lvl4pPr lvl="3" algn="l">
              <a:lnSpc>
                <a:spcPct val="115000"/>
              </a:lnSpc>
              <a:spcBef>
                <a:spcPts val="2133"/>
              </a:spcBef>
              <a:spcAft>
                <a:spcPts val="0"/>
              </a:spcAft>
              <a:buSzPts val="2500"/>
              <a:buNone/>
              <a:defRPr sz="2500" b="1">
                <a:solidFill>
                  <a:srgbClr val="CDE3DC"/>
                </a:solidFill>
                <a:latin typeface="Arial"/>
                <a:ea typeface="Arial"/>
                <a:cs typeface="Arial"/>
                <a:sym typeface="Arial"/>
              </a:defRPr>
            </a:lvl4pPr>
            <a:lvl5pPr lvl="4" algn="l">
              <a:lnSpc>
                <a:spcPct val="115000"/>
              </a:lnSpc>
              <a:spcBef>
                <a:spcPts val="2133"/>
              </a:spcBef>
              <a:spcAft>
                <a:spcPts val="0"/>
              </a:spcAft>
              <a:buSzPts val="2500"/>
              <a:buNone/>
              <a:defRPr sz="2500" b="1">
                <a:solidFill>
                  <a:srgbClr val="CDE3DC"/>
                </a:solidFill>
                <a:latin typeface="Arial"/>
                <a:ea typeface="Arial"/>
                <a:cs typeface="Arial"/>
                <a:sym typeface="Arial"/>
              </a:defRPr>
            </a:lvl5pPr>
            <a:lvl6pPr lvl="5" algn="l">
              <a:lnSpc>
                <a:spcPct val="115000"/>
              </a:lnSpc>
              <a:spcBef>
                <a:spcPts val="2133"/>
              </a:spcBef>
              <a:spcAft>
                <a:spcPts val="0"/>
              </a:spcAft>
              <a:buSzPts val="2500"/>
              <a:buNone/>
              <a:defRPr sz="2500" b="1">
                <a:solidFill>
                  <a:srgbClr val="CDE3DC"/>
                </a:solidFill>
                <a:latin typeface="Arial"/>
                <a:ea typeface="Arial"/>
                <a:cs typeface="Arial"/>
                <a:sym typeface="Arial"/>
              </a:defRPr>
            </a:lvl6pPr>
            <a:lvl7pPr lvl="6" algn="l">
              <a:lnSpc>
                <a:spcPct val="115000"/>
              </a:lnSpc>
              <a:spcBef>
                <a:spcPts val="2133"/>
              </a:spcBef>
              <a:spcAft>
                <a:spcPts val="0"/>
              </a:spcAft>
              <a:buSzPts val="2500"/>
              <a:buNone/>
              <a:defRPr sz="2500" b="1">
                <a:solidFill>
                  <a:srgbClr val="CDE3DC"/>
                </a:solidFill>
                <a:latin typeface="Arial"/>
                <a:ea typeface="Arial"/>
                <a:cs typeface="Arial"/>
                <a:sym typeface="Arial"/>
              </a:defRPr>
            </a:lvl7pPr>
            <a:lvl8pPr lvl="7" algn="l">
              <a:lnSpc>
                <a:spcPct val="115000"/>
              </a:lnSpc>
              <a:spcBef>
                <a:spcPts val="2133"/>
              </a:spcBef>
              <a:spcAft>
                <a:spcPts val="0"/>
              </a:spcAft>
              <a:buSzPts val="2500"/>
              <a:buNone/>
              <a:defRPr sz="2500" b="1">
                <a:solidFill>
                  <a:srgbClr val="CDE3DC"/>
                </a:solidFill>
                <a:latin typeface="Arial"/>
                <a:ea typeface="Arial"/>
                <a:cs typeface="Arial"/>
                <a:sym typeface="Arial"/>
              </a:defRPr>
            </a:lvl8pPr>
            <a:lvl9pPr lvl="8" algn="l">
              <a:lnSpc>
                <a:spcPct val="115000"/>
              </a:lnSpc>
              <a:spcBef>
                <a:spcPts val="2133"/>
              </a:spcBef>
              <a:spcAft>
                <a:spcPts val="2133"/>
              </a:spcAft>
              <a:buSzPts val="2500"/>
              <a:buNone/>
              <a:defRPr sz="2500" b="1">
                <a:solidFill>
                  <a:srgbClr val="CDE3DC"/>
                </a:solidFill>
                <a:latin typeface="Arial"/>
                <a:ea typeface="Arial"/>
                <a:cs typeface="Arial"/>
                <a:sym typeface="Arial"/>
              </a:defRPr>
            </a:lvl9pPr>
          </a:lstStyle>
          <a:p>
            <a:endParaRPr/>
          </a:p>
        </p:txBody>
      </p:sp>
      <p:grpSp>
        <p:nvGrpSpPr>
          <p:cNvPr id="216" name="Google Shape;216;p22"/>
          <p:cNvGrpSpPr/>
          <p:nvPr/>
        </p:nvGrpSpPr>
        <p:grpSpPr>
          <a:xfrm>
            <a:off x="-19467" y="1266295"/>
            <a:ext cx="12295600" cy="167100"/>
            <a:chOff x="-14600" y="912702"/>
            <a:chExt cx="9221700" cy="167100"/>
          </a:xfrm>
        </p:grpSpPr>
        <p:cxnSp>
          <p:nvCxnSpPr>
            <p:cNvPr id="217" name="Google Shape;217;p22"/>
            <p:cNvCxnSpPr/>
            <p:nvPr/>
          </p:nvCxnSpPr>
          <p:spPr>
            <a:xfrm rot="10800000" flipH="1">
              <a:off x="-14600" y="1065102"/>
              <a:ext cx="9221700" cy="14700"/>
            </a:xfrm>
            <a:prstGeom prst="straightConnector1">
              <a:avLst/>
            </a:prstGeom>
            <a:noFill/>
            <a:ln w="114300" cap="flat" cmpd="sng">
              <a:solidFill>
                <a:srgbClr val="FFFFFF"/>
              </a:solidFill>
              <a:prstDash val="solid"/>
              <a:round/>
              <a:headEnd type="none" w="sm" len="sm"/>
              <a:tailEnd type="none" w="sm" len="sm"/>
            </a:ln>
          </p:spPr>
        </p:cxnSp>
        <p:cxnSp>
          <p:nvCxnSpPr>
            <p:cNvPr id="218" name="Google Shape;218;p22"/>
            <p:cNvCxnSpPr/>
            <p:nvPr/>
          </p:nvCxnSpPr>
          <p:spPr>
            <a:xfrm rot="10800000" flipH="1">
              <a:off x="-14600" y="912702"/>
              <a:ext cx="9221700" cy="14700"/>
            </a:xfrm>
            <a:prstGeom prst="straightConnector1">
              <a:avLst/>
            </a:prstGeom>
            <a:noFill/>
            <a:ln w="38100" cap="flat" cmpd="sng">
              <a:solidFill>
                <a:srgbClr val="0FAFFF"/>
              </a:solidFill>
              <a:prstDash val="solid"/>
              <a:round/>
              <a:headEnd type="none" w="sm" len="sm"/>
              <a:tailEnd type="none" w="sm" len="sm"/>
            </a:ln>
          </p:spPr>
        </p:cxnSp>
      </p:grpSp>
      <p:grpSp>
        <p:nvGrpSpPr>
          <p:cNvPr id="219" name="Google Shape;219;p22"/>
          <p:cNvGrpSpPr/>
          <p:nvPr/>
        </p:nvGrpSpPr>
        <p:grpSpPr>
          <a:xfrm>
            <a:off x="-19467" y="6141275"/>
            <a:ext cx="12295600" cy="167100"/>
            <a:chOff x="-14600" y="6141275"/>
            <a:chExt cx="9221700" cy="167100"/>
          </a:xfrm>
        </p:grpSpPr>
        <p:cxnSp>
          <p:nvCxnSpPr>
            <p:cNvPr id="220" name="Google Shape;220;p22"/>
            <p:cNvCxnSpPr/>
            <p:nvPr/>
          </p:nvCxnSpPr>
          <p:spPr>
            <a:xfrm rot="10800000" flipH="1">
              <a:off x="-14600" y="6293675"/>
              <a:ext cx="9221700" cy="14700"/>
            </a:xfrm>
            <a:prstGeom prst="straightConnector1">
              <a:avLst/>
            </a:prstGeom>
            <a:noFill/>
            <a:ln w="38100" cap="flat" cmpd="sng">
              <a:solidFill>
                <a:srgbClr val="0FAFFF"/>
              </a:solidFill>
              <a:prstDash val="solid"/>
              <a:round/>
              <a:headEnd type="none" w="sm" len="sm"/>
              <a:tailEnd type="none" w="sm" len="sm"/>
            </a:ln>
          </p:spPr>
        </p:cxnSp>
        <p:cxnSp>
          <p:nvCxnSpPr>
            <p:cNvPr id="221" name="Google Shape;221;p22"/>
            <p:cNvCxnSpPr/>
            <p:nvPr/>
          </p:nvCxnSpPr>
          <p:spPr>
            <a:xfrm rot="10800000" flipH="1">
              <a:off x="-14600" y="6141275"/>
              <a:ext cx="9221700" cy="14700"/>
            </a:xfrm>
            <a:prstGeom prst="straightConnector1">
              <a:avLst/>
            </a:prstGeom>
            <a:noFill/>
            <a:ln w="114300" cap="flat" cmpd="sng">
              <a:solidFill>
                <a:srgbClr val="FFFFFF"/>
              </a:solidFill>
              <a:prstDash val="solid"/>
              <a:round/>
              <a:headEnd type="none" w="sm" len="sm"/>
              <a:tailEnd type="none" w="sm" len="sm"/>
            </a:ln>
          </p:spPr>
        </p:cxnSp>
      </p:grpSp>
      <p:sp>
        <p:nvSpPr>
          <p:cNvPr id="222" name="Google Shape;222;p22"/>
          <p:cNvSpPr txBox="1">
            <a:spLocks noGrp="1"/>
          </p:cNvSpPr>
          <p:nvPr>
            <p:ph type="title"/>
          </p:nvPr>
        </p:nvSpPr>
        <p:spPr>
          <a:xfrm>
            <a:off x="386067" y="777251"/>
            <a:ext cx="10294800" cy="524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4800" b="1">
                <a:solidFill>
                  <a:srgbClr val="FFFFFF"/>
                </a:solidFill>
                <a:latin typeface="Arial"/>
                <a:ea typeface="Arial"/>
                <a:cs typeface="Arial"/>
                <a:sym typeface="Arial"/>
              </a:defRPr>
            </a:lvl1pPr>
            <a:lvl2pPr lvl="1" algn="l">
              <a:lnSpc>
                <a:spcPct val="100000"/>
              </a:lnSpc>
              <a:spcBef>
                <a:spcPts val="0"/>
              </a:spcBef>
              <a:spcAft>
                <a:spcPts val="0"/>
              </a:spcAft>
              <a:buSzPts val="3200"/>
              <a:buNone/>
              <a:defRPr sz="4800" b="1">
                <a:solidFill>
                  <a:srgbClr val="FFFFFF"/>
                </a:solidFill>
                <a:latin typeface="Arial"/>
                <a:ea typeface="Arial"/>
                <a:cs typeface="Arial"/>
                <a:sym typeface="Arial"/>
              </a:defRPr>
            </a:lvl2pPr>
            <a:lvl3pPr lvl="2" algn="l">
              <a:lnSpc>
                <a:spcPct val="100000"/>
              </a:lnSpc>
              <a:spcBef>
                <a:spcPts val="0"/>
              </a:spcBef>
              <a:spcAft>
                <a:spcPts val="0"/>
              </a:spcAft>
              <a:buSzPts val="3200"/>
              <a:buNone/>
              <a:defRPr sz="4800" b="1">
                <a:solidFill>
                  <a:srgbClr val="FFFFFF"/>
                </a:solidFill>
                <a:latin typeface="Arial"/>
                <a:ea typeface="Arial"/>
                <a:cs typeface="Arial"/>
                <a:sym typeface="Arial"/>
              </a:defRPr>
            </a:lvl3pPr>
            <a:lvl4pPr lvl="3" algn="l">
              <a:lnSpc>
                <a:spcPct val="100000"/>
              </a:lnSpc>
              <a:spcBef>
                <a:spcPts val="0"/>
              </a:spcBef>
              <a:spcAft>
                <a:spcPts val="0"/>
              </a:spcAft>
              <a:buSzPts val="3200"/>
              <a:buNone/>
              <a:defRPr sz="4800" b="1">
                <a:solidFill>
                  <a:srgbClr val="FFFFFF"/>
                </a:solidFill>
                <a:latin typeface="Arial"/>
                <a:ea typeface="Arial"/>
                <a:cs typeface="Arial"/>
                <a:sym typeface="Arial"/>
              </a:defRPr>
            </a:lvl4pPr>
            <a:lvl5pPr lvl="4" algn="l">
              <a:lnSpc>
                <a:spcPct val="100000"/>
              </a:lnSpc>
              <a:spcBef>
                <a:spcPts val="0"/>
              </a:spcBef>
              <a:spcAft>
                <a:spcPts val="0"/>
              </a:spcAft>
              <a:buSzPts val="3200"/>
              <a:buNone/>
              <a:defRPr sz="4800" b="1">
                <a:solidFill>
                  <a:srgbClr val="FFFFFF"/>
                </a:solidFill>
                <a:latin typeface="Arial"/>
                <a:ea typeface="Arial"/>
                <a:cs typeface="Arial"/>
                <a:sym typeface="Arial"/>
              </a:defRPr>
            </a:lvl5pPr>
            <a:lvl6pPr lvl="5" algn="l">
              <a:lnSpc>
                <a:spcPct val="100000"/>
              </a:lnSpc>
              <a:spcBef>
                <a:spcPts val="0"/>
              </a:spcBef>
              <a:spcAft>
                <a:spcPts val="0"/>
              </a:spcAft>
              <a:buSzPts val="3200"/>
              <a:buNone/>
              <a:defRPr sz="4800" b="1">
                <a:solidFill>
                  <a:srgbClr val="FFFFFF"/>
                </a:solidFill>
                <a:latin typeface="Arial"/>
                <a:ea typeface="Arial"/>
                <a:cs typeface="Arial"/>
                <a:sym typeface="Arial"/>
              </a:defRPr>
            </a:lvl6pPr>
            <a:lvl7pPr lvl="6" algn="l">
              <a:lnSpc>
                <a:spcPct val="100000"/>
              </a:lnSpc>
              <a:spcBef>
                <a:spcPts val="0"/>
              </a:spcBef>
              <a:spcAft>
                <a:spcPts val="0"/>
              </a:spcAft>
              <a:buSzPts val="3200"/>
              <a:buNone/>
              <a:defRPr sz="4800" b="1">
                <a:solidFill>
                  <a:srgbClr val="FFFFFF"/>
                </a:solidFill>
                <a:latin typeface="Arial"/>
                <a:ea typeface="Arial"/>
                <a:cs typeface="Arial"/>
                <a:sym typeface="Arial"/>
              </a:defRPr>
            </a:lvl7pPr>
            <a:lvl8pPr lvl="7" algn="l">
              <a:lnSpc>
                <a:spcPct val="100000"/>
              </a:lnSpc>
              <a:spcBef>
                <a:spcPts val="0"/>
              </a:spcBef>
              <a:spcAft>
                <a:spcPts val="0"/>
              </a:spcAft>
              <a:buSzPts val="3200"/>
              <a:buNone/>
              <a:defRPr sz="4800" b="1">
                <a:solidFill>
                  <a:srgbClr val="FFFFFF"/>
                </a:solidFill>
                <a:latin typeface="Arial"/>
                <a:ea typeface="Arial"/>
                <a:cs typeface="Arial"/>
                <a:sym typeface="Arial"/>
              </a:defRPr>
            </a:lvl8pPr>
            <a:lvl9pPr lvl="8" algn="l">
              <a:lnSpc>
                <a:spcPct val="100000"/>
              </a:lnSpc>
              <a:spcBef>
                <a:spcPts val="0"/>
              </a:spcBef>
              <a:spcAft>
                <a:spcPts val="0"/>
              </a:spcAft>
              <a:buSzPts val="3200"/>
              <a:buNone/>
              <a:defRPr sz="4800" b="1">
                <a:solidFill>
                  <a:srgbClr val="FFFFFF"/>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Agenda 2 - Less Slots">
  <p:cSld name="Agenda 2 - Less Slots">
    <p:spTree>
      <p:nvGrpSpPr>
        <p:cNvPr id="1" name="Shape 223"/>
        <p:cNvGrpSpPr/>
        <p:nvPr/>
      </p:nvGrpSpPr>
      <p:grpSpPr>
        <a:xfrm>
          <a:off x="0" y="0"/>
          <a:ext cx="0" cy="0"/>
          <a:chOff x="0" y="0"/>
          <a:chExt cx="0" cy="0"/>
        </a:xfrm>
      </p:grpSpPr>
      <p:sp>
        <p:nvSpPr>
          <p:cNvPr id="224" name="Google Shape;224;p23"/>
          <p:cNvSpPr txBox="1">
            <a:spLocks noGrp="1"/>
          </p:cNvSpPr>
          <p:nvPr>
            <p:ph type="sldNum" idx="12"/>
          </p:nvPr>
        </p:nvSpPr>
        <p:spPr>
          <a:xfrm>
            <a:off x="11296611" y="6115481"/>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25" name="Google Shape;225;p23"/>
          <p:cNvSpPr txBox="1">
            <a:spLocks noGrp="1"/>
          </p:cNvSpPr>
          <p:nvPr>
            <p:ph type="title"/>
          </p:nvPr>
        </p:nvSpPr>
        <p:spPr>
          <a:xfrm>
            <a:off x="386067" y="777251"/>
            <a:ext cx="10294800" cy="524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4800" b="1">
                <a:solidFill>
                  <a:srgbClr val="FFFFFF"/>
                </a:solidFill>
                <a:latin typeface="Arial"/>
                <a:ea typeface="Arial"/>
                <a:cs typeface="Arial"/>
                <a:sym typeface="Arial"/>
              </a:defRPr>
            </a:lvl1pPr>
            <a:lvl2pPr lvl="1" algn="l">
              <a:lnSpc>
                <a:spcPct val="100000"/>
              </a:lnSpc>
              <a:spcBef>
                <a:spcPts val="0"/>
              </a:spcBef>
              <a:spcAft>
                <a:spcPts val="0"/>
              </a:spcAft>
              <a:buSzPts val="3200"/>
              <a:buNone/>
              <a:defRPr sz="4800" b="1">
                <a:solidFill>
                  <a:srgbClr val="FFFFFF"/>
                </a:solidFill>
                <a:latin typeface="Arial"/>
                <a:ea typeface="Arial"/>
                <a:cs typeface="Arial"/>
                <a:sym typeface="Arial"/>
              </a:defRPr>
            </a:lvl2pPr>
            <a:lvl3pPr lvl="2" algn="l">
              <a:lnSpc>
                <a:spcPct val="100000"/>
              </a:lnSpc>
              <a:spcBef>
                <a:spcPts val="0"/>
              </a:spcBef>
              <a:spcAft>
                <a:spcPts val="0"/>
              </a:spcAft>
              <a:buSzPts val="3200"/>
              <a:buNone/>
              <a:defRPr sz="4800" b="1">
                <a:solidFill>
                  <a:srgbClr val="FFFFFF"/>
                </a:solidFill>
                <a:latin typeface="Arial"/>
                <a:ea typeface="Arial"/>
                <a:cs typeface="Arial"/>
                <a:sym typeface="Arial"/>
              </a:defRPr>
            </a:lvl3pPr>
            <a:lvl4pPr lvl="3" algn="l">
              <a:lnSpc>
                <a:spcPct val="100000"/>
              </a:lnSpc>
              <a:spcBef>
                <a:spcPts val="0"/>
              </a:spcBef>
              <a:spcAft>
                <a:spcPts val="0"/>
              </a:spcAft>
              <a:buSzPts val="3200"/>
              <a:buNone/>
              <a:defRPr sz="4800" b="1">
                <a:solidFill>
                  <a:srgbClr val="FFFFFF"/>
                </a:solidFill>
                <a:latin typeface="Arial"/>
                <a:ea typeface="Arial"/>
                <a:cs typeface="Arial"/>
                <a:sym typeface="Arial"/>
              </a:defRPr>
            </a:lvl4pPr>
            <a:lvl5pPr lvl="4" algn="l">
              <a:lnSpc>
                <a:spcPct val="100000"/>
              </a:lnSpc>
              <a:spcBef>
                <a:spcPts val="0"/>
              </a:spcBef>
              <a:spcAft>
                <a:spcPts val="0"/>
              </a:spcAft>
              <a:buSzPts val="3200"/>
              <a:buNone/>
              <a:defRPr sz="4800" b="1">
                <a:solidFill>
                  <a:srgbClr val="FFFFFF"/>
                </a:solidFill>
                <a:latin typeface="Arial"/>
                <a:ea typeface="Arial"/>
                <a:cs typeface="Arial"/>
                <a:sym typeface="Arial"/>
              </a:defRPr>
            </a:lvl5pPr>
            <a:lvl6pPr lvl="5" algn="l">
              <a:lnSpc>
                <a:spcPct val="100000"/>
              </a:lnSpc>
              <a:spcBef>
                <a:spcPts val="0"/>
              </a:spcBef>
              <a:spcAft>
                <a:spcPts val="0"/>
              </a:spcAft>
              <a:buSzPts val="3200"/>
              <a:buNone/>
              <a:defRPr sz="4800" b="1">
                <a:solidFill>
                  <a:srgbClr val="FFFFFF"/>
                </a:solidFill>
                <a:latin typeface="Arial"/>
                <a:ea typeface="Arial"/>
                <a:cs typeface="Arial"/>
                <a:sym typeface="Arial"/>
              </a:defRPr>
            </a:lvl6pPr>
            <a:lvl7pPr lvl="6" algn="l">
              <a:lnSpc>
                <a:spcPct val="100000"/>
              </a:lnSpc>
              <a:spcBef>
                <a:spcPts val="0"/>
              </a:spcBef>
              <a:spcAft>
                <a:spcPts val="0"/>
              </a:spcAft>
              <a:buSzPts val="3200"/>
              <a:buNone/>
              <a:defRPr sz="4800" b="1">
                <a:solidFill>
                  <a:srgbClr val="FFFFFF"/>
                </a:solidFill>
                <a:latin typeface="Arial"/>
                <a:ea typeface="Arial"/>
                <a:cs typeface="Arial"/>
                <a:sym typeface="Arial"/>
              </a:defRPr>
            </a:lvl7pPr>
            <a:lvl8pPr lvl="7" algn="l">
              <a:lnSpc>
                <a:spcPct val="100000"/>
              </a:lnSpc>
              <a:spcBef>
                <a:spcPts val="0"/>
              </a:spcBef>
              <a:spcAft>
                <a:spcPts val="0"/>
              </a:spcAft>
              <a:buSzPts val="3200"/>
              <a:buNone/>
              <a:defRPr sz="4800" b="1">
                <a:solidFill>
                  <a:srgbClr val="FFFFFF"/>
                </a:solidFill>
                <a:latin typeface="Arial"/>
                <a:ea typeface="Arial"/>
                <a:cs typeface="Arial"/>
                <a:sym typeface="Arial"/>
              </a:defRPr>
            </a:lvl8pPr>
            <a:lvl9pPr lvl="8" algn="l">
              <a:lnSpc>
                <a:spcPct val="100000"/>
              </a:lnSpc>
              <a:spcBef>
                <a:spcPts val="0"/>
              </a:spcBef>
              <a:spcAft>
                <a:spcPts val="0"/>
              </a:spcAft>
              <a:buSzPts val="3200"/>
              <a:buNone/>
              <a:defRPr sz="4800" b="1">
                <a:solidFill>
                  <a:srgbClr val="FFFFFF"/>
                </a:solidFill>
                <a:latin typeface="Arial"/>
                <a:ea typeface="Arial"/>
                <a:cs typeface="Arial"/>
                <a:sym typeface="Arial"/>
              </a:defRPr>
            </a:lvl9pPr>
          </a:lstStyle>
          <a:p>
            <a:endParaRPr/>
          </a:p>
        </p:txBody>
      </p:sp>
      <p:grpSp>
        <p:nvGrpSpPr>
          <p:cNvPr id="226" name="Google Shape;226;p23"/>
          <p:cNvGrpSpPr/>
          <p:nvPr/>
        </p:nvGrpSpPr>
        <p:grpSpPr>
          <a:xfrm>
            <a:off x="-19466" y="1716777"/>
            <a:ext cx="11214633" cy="1193731"/>
            <a:chOff x="-14600" y="1630542"/>
            <a:chExt cx="8410975" cy="991800"/>
          </a:xfrm>
        </p:grpSpPr>
        <p:sp>
          <p:nvSpPr>
            <p:cNvPr id="227" name="Google Shape;227;p23"/>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8" name="Google Shape;228;p23"/>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229" name="Google Shape;229;p23"/>
          <p:cNvSpPr txBox="1">
            <a:spLocks noGrp="1"/>
          </p:cNvSpPr>
          <p:nvPr>
            <p:ph type="subTitle" idx="1"/>
          </p:nvPr>
        </p:nvSpPr>
        <p:spPr>
          <a:xfrm>
            <a:off x="404221" y="2052535"/>
            <a:ext cx="9046800" cy="5840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933" b="1">
                <a:solidFill>
                  <a:srgbClr val="000000"/>
                </a:solidFill>
                <a:latin typeface="Arial"/>
                <a:ea typeface="Arial"/>
                <a:cs typeface="Arial"/>
                <a:sym typeface="Arial"/>
              </a:defRPr>
            </a:lvl1pPr>
            <a:lvl2pPr lvl="1" algn="l">
              <a:lnSpc>
                <a:spcPct val="115000"/>
              </a:lnSpc>
              <a:spcBef>
                <a:spcPts val="2133"/>
              </a:spcBef>
              <a:spcAft>
                <a:spcPts val="0"/>
              </a:spcAft>
              <a:buSzPts val="1400"/>
              <a:buNone/>
              <a:defRPr sz="2933" b="1">
                <a:solidFill>
                  <a:srgbClr val="000000"/>
                </a:solidFill>
                <a:latin typeface="Arial"/>
                <a:ea typeface="Arial"/>
                <a:cs typeface="Arial"/>
                <a:sym typeface="Arial"/>
              </a:defRPr>
            </a:lvl2pPr>
            <a:lvl3pPr lvl="2" algn="l">
              <a:lnSpc>
                <a:spcPct val="115000"/>
              </a:lnSpc>
              <a:spcBef>
                <a:spcPts val="2133"/>
              </a:spcBef>
              <a:spcAft>
                <a:spcPts val="0"/>
              </a:spcAft>
              <a:buSzPts val="1400"/>
              <a:buNone/>
              <a:defRPr sz="2933" b="1">
                <a:solidFill>
                  <a:srgbClr val="000000"/>
                </a:solidFill>
                <a:latin typeface="Arial"/>
                <a:ea typeface="Arial"/>
                <a:cs typeface="Arial"/>
                <a:sym typeface="Arial"/>
              </a:defRPr>
            </a:lvl3pPr>
            <a:lvl4pPr lvl="3" algn="l">
              <a:lnSpc>
                <a:spcPct val="115000"/>
              </a:lnSpc>
              <a:spcBef>
                <a:spcPts val="2133"/>
              </a:spcBef>
              <a:spcAft>
                <a:spcPts val="0"/>
              </a:spcAft>
              <a:buSzPts val="1400"/>
              <a:buNone/>
              <a:defRPr sz="2933" b="1">
                <a:solidFill>
                  <a:srgbClr val="000000"/>
                </a:solidFill>
                <a:latin typeface="Arial"/>
                <a:ea typeface="Arial"/>
                <a:cs typeface="Arial"/>
                <a:sym typeface="Arial"/>
              </a:defRPr>
            </a:lvl4pPr>
            <a:lvl5pPr lvl="4" algn="l">
              <a:lnSpc>
                <a:spcPct val="115000"/>
              </a:lnSpc>
              <a:spcBef>
                <a:spcPts val="2133"/>
              </a:spcBef>
              <a:spcAft>
                <a:spcPts val="0"/>
              </a:spcAft>
              <a:buSzPts val="1400"/>
              <a:buNone/>
              <a:defRPr sz="2933" b="1">
                <a:solidFill>
                  <a:srgbClr val="000000"/>
                </a:solidFill>
                <a:latin typeface="Arial"/>
                <a:ea typeface="Arial"/>
                <a:cs typeface="Arial"/>
                <a:sym typeface="Arial"/>
              </a:defRPr>
            </a:lvl5pPr>
            <a:lvl6pPr lvl="5" algn="l">
              <a:lnSpc>
                <a:spcPct val="115000"/>
              </a:lnSpc>
              <a:spcBef>
                <a:spcPts val="2133"/>
              </a:spcBef>
              <a:spcAft>
                <a:spcPts val="0"/>
              </a:spcAft>
              <a:buSzPts val="1400"/>
              <a:buNone/>
              <a:defRPr sz="2933" b="1">
                <a:solidFill>
                  <a:srgbClr val="000000"/>
                </a:solidFill>
                <a:latin typeface="Arial"/>
                <a:ea typeface="Arial"/>
                <a:cs typeface="Arial"/>
                <a:sym typeface="Arial"/>
              </a:defRPr>
            </a:lvl6pPr>
            <a:lvl7pPr lvl="6" algn="l">
              <a:lnSpc>
                <a:spcPct val="115000"/>
              </a:lnSpc>
              <a:spcBef>
                <a:spcPts val="2133"/>
              </a:spcBef>
              <a:spcAft>
                <a:spcPts val="0"/>
              </a:spcAft>
              <a:buSzPts val="1400"/>
              <a:buNone/>
              <a:defRPr sz="2933" b="1">
                <a:solidFill>
                  <a:srgbClr val="000000"/>
                </a:solidFill>
                <a:latin typeface="Arial"/>
                <a:ea typeface="Arial"/>
                <a:cs typeface="Arial"/>
                <a:sym typeface="Arial"/>
              </a:defRPr>
            </a:lvl7pPr>
            <a:lvl8pPr lvl="7" algn="l">
              <a:lnSpc>
                <a:spcPct val="115000"/>
              </a:lnSpc>
              <a:spcBef>
                <a:spcPts val="2133"/>
              </a:spcBef>
              <a:spcAft>
                <a:spcPts val="0"/>
              </a:spcAft>
              <a:buSzPts val="1400"/>
              <a:buNone/>
              <a:defRPr sz="2933" b="1">
                <a:solidFill>
                  <a:srgbClr val="000000"/>
                </a:solidFill>
                <a:latin typeface="Arial"/>
                <a:ea typeface="Arial"/>
                <a:cs typeface="Arial"/>
                <a:sym typeface="Arial"/>
              </a:defRPr>
            </a:lvl8pPr>
            <a:lvl9pPr lvl="8" algn="l">
              <a:lnSpc>
                <a:spcPct val="115000"/>
              </a:lnSpc>
              <a:spcBef>
                <a:spcPts val="2133"/>
              </a:spcBef>
              <a:spcAft>
                <a:spcPts val="2133"/>
              </a:spcAft>
              <a:buSzPts val="1400"/>
              <a:buNone/>
              <a:defRPr sz="2933" b="1">
                <a:solidFill>
                  <a:srgbClr val="000000"/>
                </a:solidFill>
                <a:latin typeface="Arial"/>
                <a:ea typeface="Arial"/>
                <a:cs typeface="Arial"/>
                <a:sym typeface="Arial"/>
              </a:defRPr>
            </a:lvl9pPr>
          </a:lstStyle>
          <a:p>
            <a:endParaRPr/>
          </a:p>
        </p:txBody>
      </p:sp>
      <p:sp>
        <p:nvSpPr>
          <p:cNvPr id="230" name="Google Shape;230;p23"/>
          <p:cNvSpPr txBox="1">
            <a:spLocks noGrp="1"/>
          </p:cNvSpPr>
          <p:nvPr>
            <p:ph type="subTitle" idx="2"/>
          </p:nvPr>
        </p:nvSpPr>
        <p:spPr>
          <a:xfrm>
            <a:off x="10079429" y="1985083"/>
            <a:ext cx="2081600" cy="5840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4267" b="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4267" b="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4267" b="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4267" b="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4267" b="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4267" b="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4267" b="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4267" b="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4267" b="1">
                <a:solidFill>
                  <a:srgbClr val="0579BD"/>
                </a:solidFill>
                <a:latin typeface="Arial"/>
                <a:ea typeface="Arial"/>
                <a:cs typeface="Arial"/>
                <a:sym typeface="Arial"/>
              </a:defRPr>
            </a:lvl9pPr>
          </a:lstStyle>
          <a:p>
            <a:endParaRPr/>
          </a:p>
        </p:txBody>
      </p:sp>
      <p:grpSp>
        <p:nvGrpSpPr>
          <p:cNvPr id="231" name="Google Shape;231;p23"/>
          <p:cNvGrpSpPr/>
          <p:nvPr/>
        </p:nvGrpSpPr>
        <p:grpSpPr>
          <a:xfrm>
            <a:off x="-19466" y="3164577"/>
            <a:ext cx="11214633" cy="1193731"/>
            <a:chOff x="-14600" y="1630542"/>
            <a:chExt cx="8410975" cy="991800"/>
          </a:xfrm>
        </p:grpSpPr>
        <p:sp>
          <p:nvSpPr>
            <p:cNvPr id="232" name="Google Shape;232;p23"/>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33" name="Google Shape;233;p23"/>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234" name="Google Shape;234;p23"/>
          <p:cNvSpPr txBox="1">
            <a:spLocks noGrp="1"/>
          </p:cNvSpPr>
          <p:nvPr>
            <p:ph type="subTitle" idx="3"/>
          </p:nvPr>
        </p:nvSpPr>
        <p:spPr>
          <a:xfrm>
            <a:off x="404221" y="3500335"/>
            <a:ext cx="9046800" cy="5840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933" b="1">
                <a:solidFill>
                  <a:srgbClr val="000000"/>
                </a:solidFill>
                <a:latin typeface="Arial"/>
                <a:ea typeface="Arial"/>
                <a:cs typeface="Arial"/>
                <a:sym typeface="Arial"/>
              </a:defRPr>
            </a:lvl1pPr>
            <a:lvl2pPr lvl="1" algn="l">
              <a:lnSpc>
                <a:spcPct val="115000"/>
              </a:lnSpc>
              <a:spcBef>
                <a:spcPts val="2133"/>
              </a:spcBef>
              <a:spcAft>
                <a:spcPts val="0"/>
              </a:spcAft>
              <a:buSzPts val="1400"/>
              <a:buNone/>
              <a:defRPr sz="2933" b="1">
                <a:solidFill>
                  <a:srgbClr val="000000"/>
                </a:solidFill>
                <a:latin typeface="Arial"/>
                <a:ea typeface="Arial"/>
                <a:cs typeface="Arial"/>
                <a:sym typeface="Arial"/>
              </a:defRPr>
            </a:lvl2pPr>
            <a:lvl3pPr lvl="2" algn="l">
              <a:lnSpc>
                <a:spcPct val="115000"/>
              </a:lnSpc>
              <a:spcBef>
                <a:spcPts val="2133"/>
              </a:spcBef>
              <a:spcAft>
                <a:spcPts val="0"/>
              </a:spcAft>
              <a:buSzPts val="1400"/>
              <a:buNone/>
              <a:defRPr sz="2933" b="1">
                <a:solidFill>
                  <a:srgbClr val="000000"/>
                </a:solidFill>
                <a:latin typeface="Arial"/>
                <a:ea typeface="Arial"/>
                <a:cs typeface="Arial"/>
                <a:sym typeface="Arial"/>
              </a:defRPr>
            </a:lvl3pPr>
            <a:lvl4pPr lvl="3" algn="l">
              <a:lnSpc>
                <a:spcPct val="115000"/>
              </a:lnSpc>
              <a:spcBef>
                <a:spcPts val="2133"/>
              </a:spcBef>
              <a:spcAft>
                <a:spcPts val="0"/>
              </a:spcAft>
              <a:buSzPts val="1400"/>
              <a:buNone/>
              <a:defRPr sz="2933" b="1">
                <a:solidFill>
                  <a:srgbClr val="000000"/>
                </a:solidFill>
                <a:latin typeface="Arial"/>
                <a:ea typeface="Arial"/>
                <a:cs typeface="Arial"/>
                <a:sym typeface="Arial"/>
              </a:defRPr>
            </a:lvl4pPr>
            <a:lvl5pPr lvl="4" algn="l">
              <a:lnSpc>
                <a:spcPct val="115000"/>
              </a:lnSpc>
              <a:spcBef>
                <a:spcPts val="2133"/>
              </a:spcBef>
              <a:spcAft>
                <a:spcPts val="0"/>
              </a:spcAft>
              <a:buSzPts val="1400"/>
              <a:buNone/>
              <a:defRPr sz="2933" b="1">
                <a:solidFill>
                  <a:srgbClr val="000000"/>
                </a:solidFill>
                <a:latin typeface="Arial"/>
                <a:ea typeface="Arial"/>
                <a:cs typeface="Arial"/>
                <a:sym typeface="Arial"/>
              </a:defRPr>
            </a:lvl5pPr>
            <a:lvl6pPr lvl="5" algn="l">
              <a:lnSpc>
                <a:spcPct val="115000"/>
              </a:lnSpc>
              <a:spcBef>
                <a:spcPts val="2133"/>
              </a:spcBef>
              <a:spcAft>
                <a:spcPts val="0"/>
              </a:spcAft>
              <a:buSzPts val="1400"/>
              <a:buNone/>
              <a:defRPr sz="2933" b="1">
                <a:solidFill>
                  <a:srgbClr val="000000"/>
                </a:solidFill>
                <a:latin typeface="Arial"/>
                <a:ea typeface="Arial"/>
                <a:cs typeface="Arial"/>
                <a:sym typeface="Arial"/>
              </a:defRPr>
            </a:lvl6pPr>
            <a:lvl7pPr lvl="6" algn="l">
              <a:lnSpc>
                <a:spcPct val="115000"/>
              </a:lnSpc>
              <a:spcBef>
                <a:spcPts val="2133"/>
              </a:spcBef>
              <a:spcAft>
                <a:spcPts val="0"/>
              </a:spcAft>
              <a:buSzPts val="1400"/>
              <a:buNone/>
              <a:defRPr sz="2933" b="1">
                <a:solidFill>
                  <a:srgbClr val="000000"/>
                </a:solidFill>
                <a:latin typeface="Arial"/>
                <a:ea typeface="Arial"/>
                <a:cs typeface="Arial"/>
                <a:sym typeface="Arial"/>
              </a:defRPr>
            </a:lvl7pPr>
            <a:lvl8pPr lvl="7" algn="l">
              <a:lnSpc>
                <a:spcPct val="115000"/>
              </a:lnSpc>
              <a:spcBef>
                <a:spcPts val="2133"/>
              </a:spcBef>
              <a:spcAft>
                <a:spcPts val="0"/>
              </a:spcAft>
              <a:buSzPts val="1400"/>
              <a:buNone/>
              <a:defRPr sz="2933" b="1">
                <a:solidFill>
                  <a:srgbClr val="000000"/>
                </a:solidFill>
                <a:latin typeface="Arial"/>
                <a:ea typeface="Arial"/>
                <a:cs typeface="Arial"/>
                <a:sym typeface="Arial"/>
              </a:defRPr>
            </a:lvl8pPr>
            <a:lvl9pPr lvl="8" algn="l">
              <a:lnSpc>
                <a:spcPct val="115000"/>
              </a:lnSpc>
              <a:spcBef>
                <a:spcPts val="2133"/>
              </a:spcBef>
              <a:spcAft>
                <a:spcPts val="2133"/>
              </a:spcAft>
              <a:buSzPts val="1400"/>
              <a:buNone/>
              <a:defRPr sz="2933" b="1">
                <a:solidFill>
                  <a:srgbClr val="000000"/>
                </a:solidFill>
                <a:latin typeface="Arial"/>
                <a:ea typeface="Arial"/>
                <a:cs typeface="Arial"/>
                <a:sym typeface="Arial"/>
              </a:defRPr>
            </a:lvl9pPr>
          </a:lstStyle>
          <a:p>
            <a:endParaRPr/>
          </a:p>
        </p:txBody>
      </p:sp>
      <p:sp>
        <p:nvSpPr>
          <p:cNvPr id="235" name="Google Shape;235;p23"/>
          <p:cNvSpPr txBox="1">
            <a:spLocks noGrp="1"/>
          </p:cNvSpPr>
          <p:nvPr>
            <p:ph type="subTitle" idx="4"/>
          </p:nvPr>
        </p:nvSpPr>
        <p:spPr>
          <a:xfrm>
            <a:off x="10079429" y="3432883"/>
            <a:ext cx="2081600" cy="5840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4267" b="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4267" b="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4267" b="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4267" b="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4267" b="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4267" b="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4267" b="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4267" b="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4267" b="1">
                <a:solidFill>
                  <a:srgbClr val="0579BD"/>
                </a:solidFill>
                <a:latin typeface="Arial"/>
                <a:ea typeface="Arial"/>
                <a:cs typeface="Arial"/>
                <a:sym typeface="Arial"/>
              </a:defRPr>
            </a:lvl9pPr>
          </a:lstStyle>
          <a:p>
            <a:endParaRPr/>
          </a:p>
        </p:txBody>
      </p:sp>
      <p:grpSp>
        <p:nvGrpSpPr>
          <p:cNvPr id="236" name="Google Shape;236;p23"/>
          <p:cNvGrpSpPr/>
          <p:nvPr/>
        </p:nvGrpSpPr>
        <p:grpSpPr>
          <a:xfrm>
            <a:off x="-19466" y="4612377"/>
            <a:ext cx="11214633" cy="1193731"/>
            <a:chOff x="-14600" y="1630542"/>
            <a:chExt cx="8410975" cy="991800"/>
          </a:xfrm>
        </p:grpSpPr>
        <p:sp>
          <p:nvSpPr>
            <p:cNvPr id="237" name="Google Shape;237;p23"/>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38" name="Google Shape;238;p23"/>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239" name="Google Shape;239;p23"/>
          <p:cNvSpPr txBox="1">
            <a:spLocks noGrp="1"/>
          </p:cNvSpPr>
          <p:nvPr>
            <p:ph type="subTitle" idx="5"/>
          </p:nvPr>
        </p:nvSpPr>
        <p:spPr>
          <a:xfrm>
            <a:off x="404221" y="4948135"/>
            <a:ext cx="9046800" cy="5840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933" b="1">
                <a:solidFill>
                  <a:srgbClr val="000000"/>
                </a:solidFill>
                <a:latin typeface="Arial"/>
                <a:ea typeface="Arial"/>
                <a:cs typeface="Arial"/>
                <a:sym typeface="Arial"/>
              </a:defRPr>
            </a:lvl1pPr>
            <a:lvl2pPr lvl="1" algn="l">
              <a:lnSpc>
                <a:spcPct val="115000"/>
              </a:lnSpc>
              <a:spcBef>
                <a:spcPts val="2133"/>
              </a:spcBef>
              <a:spcAft>
                <a:spcPts val="0"/>
              </a:spcAft>
              <a:buSzPts val="1400"/>
              <a:buNone/>
              <a:defRPr sz="2933" b="1">
                <a:solidFill>
                  <a:srgbClr val="000000"/>
                </a:solidFill>
                <a:latin typeface="Arial"/>
                <a:ea typeface="Arial"/>
                <a:cs typeface="Arial"/>
                <a:sym typeface="Arial"/>
              </a:defRPr>
            </a:lvl2pPr>
            <a:lvl3pPr lvl="2" algn="l">
              <a:lnSpc>
                <a:spcPct val="115000"/>
              </a:lnSpc>
              <a:spcBef>
                <a:spcPts val="2133"/>
              </a:spcBef>
              <a:spcAft>
                <a:spcPts val="0"/>
              </a:spcAft>
              <a:buSzPts val="1400"/>
              <a:buNone/>
              <a:defRPr sz="2933" b="1">
                <a:solidFill>
                  <a:srgbClr val="000000"/>
                </a:solidFill>
                <a:latin typeface="Arial"/>
                <a:ea typeface="Arial"/>
                <a:cs typeface="Arial"/>
                <a:sym typeface="Arial"/>
              </a:defRPr>
            </a:lvl3pPr>
            <a:lvl4pPr lvl="3" algn="l">
              <a:lnSpc>
                <a:spcPct val="115000"/>
              </a:lnSpc>
              <a:spcBef>
                <a:spcPts val="2133"/>
              </a:spcBef>
              <a:spcAft>
                <a:spcPts val="0"/>
              </a:spcAft>
              <a:buSzPts val="1400"/>
              <a:buNone/>
              <a:defRPr sz="2933" b="1">
                <a:solidFill>
                  <a:srgbClr val="000000"/>
                </a:solidFill>
                <a:latin typeface="Arial"/>
                <a:ea typeface="Arial"/>
                <a:cs typeface="Arial"/>
                <a:sym typeface="Arial"/>
              </a:defRPr>
            </a:lvl4pPr>
            <a:lvl5pPr lvl="4" algn="l">
              <a:lnSpc>
                <a:spcPct val="115000"/>
              </a:lnSpc>
              <a:spcBef>
                <a:spcPts val="2133"/>
              </a:spcBef>
              <a:spcAft>
                <a:spcPts val="0"/>
              </a:spcAft>
              <a:buSzPts val="1400"/>
              <a:buNone/>
              <a:defRPr sz="2933" b="1">
                <a:solidFill>
                  <a:srgbClr val="000000"/>
                </a:solidFill>
                <a:latin typeface="Arial"/>
                <a:ea typeface="Arial"/>
                <a:cs typeface="Arial"/>
                <a:sym typeface="Arial"/>
              </a:defRPr>
            </a:lvl5pPr>
            <a:lvl6pPr lvl="5" algn="l">
              <a:lnSpc>
                <a:spcPct val="115000"/>
              </a:lnSpc>
              <a:spcBef>
                <a:spcPts val="2133"/>
              </a:spcBef>
              <a:spcAft>
                <a:spcPts val="0"/>
              </a:spcAft>
              <a:buSzPts val="1400"/>
              <a:buNone/>
              <a:defRPr sz="2933" b="1">
                <a:solidFill>
                  <a:srgbClr val="000000"/>
                </a:solidFill>
                <a:latin typeface="Arial"/>
                <a:ea typeface="Arial"/>
                <a:cs typeface="Arial"/>
                <a:sym typeface="Arial"/>
              </a:defRPr>
            </a:lvl6pPr>
            <a:lvl7pPr lvl="6" algn="l">
              <a:lnSpc>
                <a:spcPct val="115000"/>
              </a:lnSpc>
              <a:spcBef>
                <a:spcPts val="2133"/>
              </a:spcBef>
              <a:spcAft>
                <a:spcPts val="0"/>
              </a:spcAft>
              <a:buSzPts val="1400"/>
              <a:buNone/>
              <a:defRPr sz="2933" b="1">
                <a:solidFill>
                  <a:srgbClr val="000000"/>
                </a:solidFill>
                <a:latin typeface="Arial"/>
                <a:ea typeface="Arial"/>
                <a:cs typeface="Arial"/>
                <a:sym typeface="Arial"/>
              </a:defRPr>
            </a:lvl7pPr>
            <a:lvl8pPr lvl="7" algn="l">
              <a:lnSpc>
                <a:spcPct val="115000"/>
              </a:lnSpc>
              <a:spcBef>
                <a:spcPts val="2133"/>
              </a:spcBef>
              <a:spcAft>
                <a:spcPts val="0"/>
              </a:spcAft>
              <a:buSzPts val="1400"/>
              <a:buNone/>
              <a:defRPr sz="2933" b="1">
                <a:solidFill>
                  <a:srgbClr val="000000"/>
                </a:solidFill>
                <a:latin typeface="Arial"/>
                <a:ea typeface="Arial"/>
                <a:cs typeface="Arial"/>
                <a:sym typeface="Arial"/>
              </a:defRPr>
            </a:lvl8pPr>
            <a:lvl9pPr lvl="8" algn="l">
              <a:lnSpc>
                <a:spcPct val="115000"/>
              </a:lnSpc>
              <a:spcBef>
                <a:spcPts val="2133"/>
              </a:spcBef>
              <a:spcAft>
                <a:spcPts val="2133"/>
              </a:spcAft>
              <a:buSzPts val="1400"/>
              <a:buNone/>
              <a:defRPr sz="2933" b="1">
                <a:solidFill>
                  <a:srgbClr val="000000"/>
                </a:solidFill>
                <a:latin typeface="Arial"/>
                <a:ea typeface="Arial"/>
                <a:cs typeface="Arial"/>
                <a:sym typeface="Arial"/>
              </a:defRPr>
            </a:lvl9pPr>
          </a:lstStyle>
          <a:p>
            <a:endParaRPr/>
          </a:p>
        </p:txBody>
      </p:sp>
      <p:sp>
        <p:nvSpPr>
          <p:cNvPr id="240" name="Google Shape;240;p23"/>
          <p:cNvSpPr txBox="1">
            <a:spLocks noGrp="1"/>
          </p:cNvSpPr>
          <p:nvPr>
            <p:ph type="subTitle" idx="6"/>
          </p:nvPr>
        </p:nvSpPr>
        <p:spPr>
          <a:xfrm>
            <a:off x="10079429" y="4880683"/>
            <a:ext cx="2081600" cy="5840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4267" b="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4267" b="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4267" b="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4267" b="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4267" b="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4267" b="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4267" b="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4267" b="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4267" b="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 LIGHT ON DARK">
  <p:cSld name="Title Only - LIGHT ON DARK">
    <p:spTree>
      <p:nvGrpSpPr>
        <p:cNvPr id="1" name="Shape 241"/>
        <p:cNvGrpSpPr/>
        <p:nvPr/>
      </p:nvGrpSpPr>
      <p:grpSpPr>
        <a:xfrm>
          <a:off x="0" y="0"/>
          <a:ext cx="0" cy="0"/>
          <a:chOff x="0" y="0"/>
          <a:chExt cx="0" cy="0"/>
        </a:xfrm>
      </p:grpSpPr>
      <p:sp>
        <p:nvSpPr>
          <p:cNvPr id="242" name="Google Shape;242;p24"/>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43" name="Google Shape;243;p24"/>
          <p:cNvSpPr/>
          <p:nvPr/>
        </p:nvSpPr>
        <p:spPr>
          <a:xfrm>
            <a:off x="846033" y="2164775"/>
            <a:ext cx="2676400" cy="2008000"/>
          </a:xfrm>
          <a:prstGeom prst="ellipse">
            <a:avLst/>
          </a:prstGeom>
          <a:noFill/>
          <a:ln w="28575" cap="flat" cmpd="sng">
            <a:solidFill>
              <a:srgbClr val="EFEFEF"/>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4" name="Google Shape;244;p24"/>
          <p:cNvSpPr/>
          <p:nvPr/>
        </p:nvSpPr>
        <p:spPr>
          <a:xfrm>
            <a:off x="4616519" y="2116489"/>
            <a:ext cx="2676400" cy="2008000"/>
          </a:xfrm>
          <a:prstGeom prst="ellipse">
            <a:avLst/>
          </a:prstGeom>
          <a:noFill/>
          <a:ln w="28575" cap="flat" cmpd="sng">
            <a:solidFill>
              <a:srgbClr val="EFEFEF"/>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5" name="Google Shape;245;p24"/>
          <p:cNvSpPr/>
          <p:nvPr/>
        </p:nvSpPr>
        <p:spPr>
          <a:xfrm>
            <a:off x="8387004" y="2116489"/>
            <a:ext cx="2676400" cy="2008000"/>
          </a:xfrm>
          <a:prstGeom prst="ellipse">
            <a:avLst/>
          </a:prstGeom>
          <a:noFill/>
          <a:ln w="28575" cap="flat" cmpd="sng">
            <a:solidFill>
              <a:srgbClr val="EFEFEF"/>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6" name="Google Shape;246;p24"/>
          <p:cNvSpPr/>
          <p:nvPr/>
        </p:nvSpPr>
        <p:spPr>
          <a:xfrm rot="-8785779">
            <a:off x="3440933" y="2929308"/>
            <a:ext cx="530960" cy="551705"/>
          </a:xfrm>
          <a:prstGeom prst="rtTriangle">
            <a:avLst/>
          </a:prstGeom>
          <a:solidFill>
            <a:srgbClr val="0FAFFF"/>
          </a:solidFill>
          <a:ln w="9525" cap="flat" cmpd="sng">
            <a:solidFill>
              <a:srgbClr val="0FAFFF"/>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7" name="Google Shape;247;p24"/>
          <p:cNvSpPr/>
          <p:nvPr/>
        </p:nvSpPr>
        <p:spPr>
          <a:xfrm rot="-8785779">
            <a:off x="7231733" y="2893033"/>
            <a:ext cx="530960" cy="551705"/>
          </a:xfrm>
          <a:prstGeom prst="rtTriangle">
            <a:avLst/>
          </a:prstGeom>
          <a:solidFill>
            <a:srgbClr val="0FAFFF"/>
          </a:solidFill>
          <a:ln w="9525" cap="flat" cmpd="sng">
            <a:solidFill>
              <a:srgbClr val="0FAFFF"/>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8" name="Google Shape;248;p24"/>
          <p:cNvSpPr txBox="1">
            <a:spLocks noGrp="1"/>
          </p:cNvSpPr>
          <p:nvPr>
            <p:ph type="title"/>
          </p:nvPr>
        </p:nvSpPr>
        <p:spPr>
          <a:xfrm>
            <a:off x="386067" y="565057"/>
            <a:ext cx="10294800" cy="52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200"/>
              <a:buNone/>
              <a:defRPr sz="4800" b="1">
                <a:latin typeface="Arial"/>
                <a:ea typeface="Arial"/>
                <a:cs typeface="Arial"/>
                <a:sym typeface="Arial"/>
              </a:defRPr>
            </a:lvl1pPr>
            <a:lvl2pPr lvl="1" algn="l">
              <a:lnSpc>
                <a:spcPct val="100000"/>
              </a:lnSpc>
              <a:spcBef>
                <a:spcPts val="0"/>
              </a:spcBef>
              <a:spcAft>
                <a:spcPts val="0"/>
              </a:spcAft>
              <a:buSzPts val="3200"/>
              <a:buNone/>
              <a:defRPr sz="4800" b="1">
                <a:latin typeface="Arial"/>
                <a:ea typeface="Arial"/>
                <a:cs typeface="Arial"/>
                <a:sym typeface="Arial"/>
              </a:defRPr>
            </a:lvl2pPr>
            <a:lvl3pPr lvl="2" algn="l">
              <a:lnSpc>
                <a:spcPct val="100000"/>
              </a:lnSpc>
              <a:spcBef>
                <a:spcPts val="0"/>
              </a:spcBef>
              <a:spcAft>
                <a:spcPts val="0"/>
              </a:spcAft>
              <a:buSzPts val="3200"/>
              <a:buNone/>
              <a:defRPr sz="4800" b="1">
                <a:latin typeface="Arial"/>
                <a:ea typeface="Arial"/>
                <a:cs typeface="Arial"/>
                <a:sym typeface="Arial"/>
              </a:defRPr>
            </a:lvl3pPr>
            <a:lvl4pPr lvl="3" algn="l">
              <a:lnSpc>
                <a:spcPct val="100000"/>
              </a:lnSpc>
              <a:spcBef>
                <a:spcPts val="0"/>
              </a:spcBef>
              <a:spcAft>
                <a:spcPts val="0"/>
              </a:spcAft>
              <a:buSzPts val="3200"/>
              <a:buNone/>
              <a:defRPr sz="4800" b="1">
                <a:latin typeface="Arial"/>
                <a:ea typeface="Arial"/>
                <a:cs typeface="Arial"/>
                <a:sym typeface="Arial"/>
              </a:defRPr>
            </a:lvl4pPr>
            <a:lvl5pPr lvl="4" algn="l">
              <a:lnSpc>
                <a:spcPct val="100000"/>
              </a:lnSpc>
              <a:spcBef>
                <a:spcPts val="0"/>
              </a:spcBef>
              <a:spcAft>
                <a:spcPts val="0"/>
              </a:spcAft>
              <a:buSzPts val="3200"/>
              <a:buNone/>
              <a:defRPr sz="4800" b="1">
                <a:latin typeface="Arial"/>
                <a:ea typeface="Arial"/>
                <a:cs typeface="Arial"/>
                <a:sym typeface="Arial"/>
              </a:defRPr>
            </a:lvl5pPr>
            <a:lvl6pPr lvl="5" algn="l">
              <a:lnSpc>
                <a:spcPct val="100000"/>
              </a:lnSpc>
              <a:spcBef>
                <a:spcPts val="0"/>
              </a:spcBef>
              <a:spcAft>
                <a:spcPts val="0"/>
              </a:spcAft>
              <a:buSzPts val="3200"/>
              <a:buNone/>
              <a:defRPr sz="4800" b="1">
                <a:latin typeface="Arial"/>
                <a:ea typeface="Arial"/>
                <a:cs typeface="Arial"/>
                <a:sym typeface="Arial"/>
              </a:defRPr>
            </a:lvl6pPr>
            <a:lvl7pPr lvl="6" algn="l">
              <a:lnSpc>
                <a:spcPct val="100000"/>
              </a:lnSpc>
              <a:spcBef>
                <a:spcPts val="0"/>
              </a:spcBef>
              <a:spcAft>
                <a:spcPts val="0"/>
              </a:spcAft>
              <a:buSzPts val="3200"/>
              <a:buNone/>
              <a:defRPr sz="4800" b="1">
                <a:latin typeface="Arial"/>
                <a:ea typeface="Arial"/>
                <a:cs typeface="Arial"/>
                <a:sym typeface="Arial"/>
              </a:defRPr>
            </a:lvl7pPr>
            <a:lvl8pPr lvl="7" algn="l">
              <a:lnSpc>
                <a:spcPct val="100000"/>
              </a:lnSpc>
              <a:spcBef>
                <a:spcPts val="0"/>
              </a:spcBef>
              <a:spcAft>
                <a:spcPts val="0"/>
              </a:spcAft>
              <a:buSzPts val="3200"/>
              <a:buNone/>
              <a:defRPr sz="4800" b="1">
                <a:latin typeface="Arial"/>
                <a:ea typeface="Arial"/>
                <a:cs typeface="Arial"/>
                <a:sym typeface="Arial"/>
              </a:defRPr>
            </a:lvl8pPr>
            <a:lvl9pPr lvl="8" algn="l">
              <a:lnSpc>
                <a:spcPct val="100000"/>
              </a:lnSpc>
              <a:spcBef>
                <a:spcPts val="0"/>
              </a:spcBef>
              <a:spcAft>
                <a:spcPts val="0"/>
              </a:spcAft>
              <a:buSzPts val="3200"/>
              <a:buNone/>
              <a:defRPr sz="4800" b="1">
                <a:latin typeface="Arial"/>
                <a:ea typeface="Arial"/>
                <a:cs typeface="Arial"/>
                <a:sym typeface="Arial"/>
              </a:defRPr>
            </a:lvl9pPr>
          </a:lstStyle>
          <a:p>
            <a:endParaRPr/>
          </a:p>
        </p:txBody>
      </p:sp>
      <p:sp>
        <p:nvSpPr>
          <p:cNvPr id="249" name="Google Shape;249;p24"/>
          <p:cNvSpPr txBox="1">
            <a:spLocks noGrp="1"/>
          </p:cNvSpPr>
          <p:nvPr>
            <p:ph type="subTitle" idx="1"/>
          </p:nvPr>
        </p:nvSpPr>
        <p:spPr>
          <a:xfrm>
            <a:off x="393433" y="4290851"/>
            <a:ext cx="3601200" cy="58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3466" b="1">
                <a:solidFill>
                  <a:srgbClr val="0FAFFF"/>
                </a:solidFill>
                <a:latin typeface="Arial"/>
                <a:ea typeface="Arial"/>
                <a:cs typeface="Arial"/>
                <a:sym typeface="Arial"/>
              </a:defRPr>
            </a:lvl1pPr>
            <a:lvl2pPr lvl="1" algn="ctr">
              <a:lnSpc>
                <a:spcPct val="100000"/>
              </a:lnSpc>
              <a:spcBef>
                <a:spcPts val="0"/>
              </a:spcBef>
              <a:spcAft>
                <a:spcPts val="0"/>
              </a:spcAft>
              <a:buSzPts val="1400"/>
              <a:buNone/>
              <a:defRPr sz="3466" b="1">
                <a:solidFill>
                  <a:srgbClr val="0FAFFF"/>
                </a:solidFill>
                <a:latin typeface="Arial"/>
                <a:ea typeface="Arial"/>
                <a:cs typeface="Arial"/>
                <a:sym typeface="Arial"/>
              </a:defRPr>
            </a:lvl2pPr>
            <a:lvl3pPr lvl="2" algn="ctr">
              <a:lnSpc>
                <a:spcPct val="100000"/>
              </a:lnSpc>
              <a:spcBef>
                <a:spcPts val="0"/>
              </a:spcBef>
              <a:spcAft>
                <a:spcPts val="0"/>
              </a:spcAft>
              <a:buSzPts val="1400"/>
              <a:buNone/>
              <a:defRPr sz="3466" b="1">
                <a:solidFill>
                  <a:srgbClr val="0FAFFF"/>
                </a:solidFill>
                <a:latin typeface="Arial"/>
                <a:ea typeface="Arial"/>
                <a:cs typeface="Arial"/>
                <a:sym typeface="Arial"/>
              </a:defRPr>
            </a:lvl3pPr>
            <a:lvl4pPr lvl="3" algn="ctr">
              <a:lnSpc>
                <a:spcPct val="100000"/>
              </a:lnSpc>
              <a:spcBef>
                <a:spcPts val="0"/>
              </a:spcBef>
              <a:spcAft>
                <a:spcPts val="0"/>
              </a:spcAft>
              <a:buSzPts val="1400"/>
              <a:buNone/>
              <a:defRPr sz="3466" b="1">
                <a:solidFill>
                  <a:srgbClr val="0FAFFF"/>
                </a:solidFill>
                <a:latin typeface="Arial"/>
                <a:ea typeface="Arial"/>
                <a:cs typeface="Arial"/>
                <a:sym typeface="Arial"/>
              </a:defRPr>
            </a:lvl4pPr>
            <a:lvl5pPr lvl="4" algn="ctr">
              <a:lnSpc>
                <a:spcPct val="100000"/>
              </a:lnSpc>
              <a:spcBef>
                <a:spcPts val="0"/>
              </a:spcBef>
              <a:spcAft>
                <a:spcPts val="0"/>
              </a:spcAft>
              <a:buSzPts val="1400"/>
              <a:buNone/>
              <a:defRPr sz="3466" b="1">
                <a:solidFill>
                  <a:srgbClr val="0FAFFF"/>
                </a:solidFill>
                <a:latin typeface="Arial"/>
                <a:ea typeface="Arial"/>
                <a:cs typeface="Arial"/>
                <a:sym typeface="Arial"/>
              </a:defRPr>
            </a:lvl5pPr>
            <a:lvl6pPr lvl="5" algn="ctr">
              <a:lnSpc>
                <a:spcPct val="100000"/>
              </a:lnSpc>
              <a:spcBef>
                <a:spcPts val="0"/>
              </a:spcBef>
              <a:spcAft>
                <a:spcPts val="0"/>
              </a:spcAft>
              <a:buSzPts val="1400"/>
              <a:buNone/>
              <a:defRPr sz="3466" b="1">
                <a:solidFill>
                  <a:srgbClr val="0FAFFF"/>
                </a:solidFill>
                <a:latin typeface="Arial"/>
                <a:ea typeface="Arial"/>
                <a:cs typeface="Arial"/>
                <a:sym typeface="Arial"/>
              </a:defRPr>
            </a:lvl6pPr>
            <a:lvl7pPr lvl="6" algn="ctr">
              <a:lnSpc>
                <a:spcPct val="100000"/>
              </a:lnSpc>
              <a:spcBef>
                <a:spcPts val="0"/>
              </a:spcBef>
              <a:spcAft>
                <a:spcPts val="0"/>
              </a:spcAft>
              <a:buSzPts val="1400"/>
              <a:buNone/>
              <a:defRPr sz="3466" b="1">
                <a:solidFill>
                  <a:srgbClr val="0FAFFF"/>
                </a:solidFill>
                <a:latin typeface="Arial"/>
                <a:ea typeface="Arial"/>
                <a:cs typeface="Arial"/>
                <a:sym typeface="Arial"/>
              </a:defRPr>
            </a:lvl7pPr>
            <a:lvl8pPr lvl="7" algn="ctr">
              <a:lnSpc>
                <a:spcPct val="100000"/>
              </a:lnSpc>
              <a:spcBef>
                <a:spcPts val="0"/>
              </a:spcBef>
              <a:spcAft>
                <a:spcPts val="0"/>
              </a:spcAft>
              <a:buSzPts val="1400"/>
              <a:buNone/>
              <a:defRPr sz="3466" b="1">
                <a:solidFill>
                  <a:srgbClr val="0FAFFF"/>
                </a:solidFill>
                <a:latin typeface="Arial"/>
                <a:ea typeface="Arial"/>
                <a:cs typeface="Arial"/>
                <a:sym typeface="Arial"/>
              </a:defRPr>
            </a:lvl8pPr>
            <a:lvl9pPr lvl="8" algn="ctr">
              <a:lnSpc>
                <a:spcPct val="100000"/>
              </a:lnSpc>
              <a:spcBef>
                <a:spcPts val="0"/>
              </a:spcBef>
              <a:spcAft>
                <a:spcPts val="0"/>
              </a:spcAft>
              <a:buSzPts val="1400"/>
              <a:buNone/>
              <a:defRPr sz="3466" b="1">
                <a:solidFill>
                  <a:srgbClr val="0FAFFF"/>
                </a:solidFill>
                <a:latin typeface="Arial"/>
                <a:ea typeface="Arial"/>
                <a:cs typeface="Arial"/>
                <a:sym typeface="Arial"/>
              </a:defRPr>
            </a:lvl9pPr>
          </a:lstStyle>
          <a:p>
            <a:endParaRPr/>
          </a:p>
        </p:txBody>
      </p:sp>
      <p:sp>
        <p:nvSpPr>
          <p:cNvPr id="250" name="Google Shape;250;p24"/>
          <p:cNvSpPr txBox="1">
            <a:spLocks noGrp="1"/>
          </p:cNvSpPr>
          <p:nvPr>
            <p:ph type="subTitle" idx="2"/>
          </p:nvPr>
        </p:nvSpPr>
        <p:spPr>
          <a:xfrm>
            <a:off x="4198833" y="4290851"/>
            <a:ext cx="3601200" cy="58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3466" b="1">
                <a:solidFill>
                  <a:srgbClr val="0FAFFF"/>
                </a:solidFill>
                <a:latin typeface="Arial"/>
                <a:ea typeface="Arial"/>
                <a:cs typeface="Arial"/>
                <a:sym typeface="Arial"/>
              </a:defRPr>
            </a:lvl1pPr>
            <a:lvl2pPr lvl="1" algn="ctr">
              <a:lnSpc>
                <a:spcPct val="100000"/>
              </a:lnSpc>
              <a:spcBef>
                <a:spcPts val="0"/>
              </a:spcBef>
              <a:spcAft>
                <a:spcPts val="0"/>
              </a:spcAft>
              <a:buSzPts val="1400"/>
              <a:buNone/>
              <a:defRPr sz="3466" b="1">
                <a:solidFill>
                  <a:srgbClr val="0FAFFF"/>
                </a:solidFill>
                <a:latin typeface="Arial"/>
                <a:ea typeface="Arial"/>
                <a:cs typeface="Arial"/>
                <a:sym typeface="Arial"/>
              </a:defRPr>
            </a:lvl2pPr>
            <a:lvl3pPr lvl="2" algn="ctr">
              <a:lnSpc>
                <a:spcPct val="100000"/>
              </a:lnSpc>
              <a:spcBef>
                <a:spcPts val="0"/>
              </a:spcBef>
              <a:spcAft>
                <a:spcPts val="0"/>
              </a:spcAft>
              <a:buSzPts val="1400"/>
              <a:buNone/>
              <a:defRPr sz="3466" b="1">
                <a:solidFill>
                  <a:srgbClr val="0FAFFF"/>
                </a:solidFill>
                <a:latin typeface="Arial"/>
                <a:ea typeface="Arial"/>
                <a:cs typeface="Arial"/>
                <a:sym typeface="Arial"/>
              </a:defRPr>
            </a:lvl3pPr>
            <a:lvl4pPr lvl="3" algn="ctr">
              <a:lnSpc>
                <a:spcPct val="100000"/>
              </a:lnSpc>
              <a:spcBef>
                <a:spcPts val="0"/>
              </a:spcBef>
              <a:spcAft>
                <a:spcPts val="0"/>
              </a:spcAft>
              <a:buSzPts val="1400"/>
              <a:buNone/>
              <a:defRPr sz="3466" b="1">
                <a:solidFill>
                  <a:srgbClr val="0FAFFF"/>
                </a:solidFill>
                <a:latin typeface="Arial"/>
                <a:ea typeface="Arial"/>
                <a:cs typeface="Arial"/>
                <a:sym typeface="Arial"/>
              </a:defRPr>
            </a:lvl4pPr>
            <a:lvl5pPr lvl="4" algn="ctr">
              <a:lnSpc>
                <a:spcPct val="100000"/>
              </a:lnSpc>
              <a:spcBef>
                <a:spcPts val="0"/>
              </a:spcBef>
              <a:spcAft>
                <a:spcPts val="0"/>
              </a:spcAft>
              <a:buSzPts val="1400"/>
              <a:buNone/>
              <a:defRPr sz="3466" b="1">
                <a:solidFill>
                  <a:srgbClr val="0FAFFF"/>
                </a:solidFill>
                <a:latin typeface="Arial"/>
                <a:ea typeface="Arial"/>
                <a:cs typeface="Arial"/>
                <a:sym typeface="Arial"/>
              </a:defRPr>
            </a:lvl5pPr>
            <a:lvl6pPr lvl="5" algn="ctr">
              <a:lnSpc>
                <a:spcPct val="100000"/>
              </a:lnSpc>
              <a:spcBef>
                <a:spcPts val="0"/>
              </a:spcBef>
              <a:spcAft>
                <a:spcPts val="0"/>
              </a:spcAft>
              <a:buSzPts val="1400"/>
              <a:buNone/>
              <a:defRPr sz="3466" b="1">
                <a:solidFill>
                  <a:srgbClr val="0FAFFF"/>
                </a:solidFill>
                <a:latin typeface="Arial"/>
                <a:ea typeface="Arial"/>
                <a:cs typeface="Arial"/>
                <a:sym typeface="Arial"/>
              </a:defRPr>
            </a:lvl6pPr>
            <a:lvl7pPr lvl="6" algn="ctr">
              <a:lnSpc>
                <a:spcPct val="100000"/>
              </a:lnSpc>
              <a:spcBef>
                <a:spcPts val="0"/>
              </a:spcBef>
              <a:spcAft>
                <a:spcPts val="0"/>
              </a:spcAft>
              <a:buSzPts val="1400"/>
              <a:buNone/>
              <a:defRPr sz="3466" b="1">
                <a:solidFill>
                  <a:srgbClr val="0FAFFF"/>
                </a:solidFill>
                <a:latin typeface="Arial"/>
                <a:ea typeface="Arial"/>
                <a:cs typeface="Arial"/>
                <a:sym typeface="Arial"/>
              </a:defRPr>
            </a:lvl7pPr>
            <a:lvl8pPr lvl="7" algn="ctr">
              <a:lnSpc>
                <a:spcPct val="100000"/>
              </a:lnSpc>
              <a:spcBef>
                <a:spcPts val="0"/>
              </a:spcBef>
              <a:spcAft>
                <a:spcPts val="0"/>
              </a:spcAft>
              <a:buSzPts val="1400"/>
              <a:buNone/>
              <a:defRPr sz="3466" b="1">
                <a:solidFill>
                  <a:srgbClr val="0FAFFF"/>
                </a:solidFill>
                <a:latin typeface="Arial"/>
                <a:ea typeface="Arial"/>
                <a:cs typeface="Arial"/>
                <a:sym typeface="Arial"/>
              </a:defRPr>
            </a:lvl8pPr>
            <a:lvl9pPr lvl="8" algn="ctr">
              <a:lnSpc>
                <a:spcPct val="100000"/>
              </a:lnSpc>
              <a:spcBef>
                <a:spcPts val="0"/>
              </a:spcBef>
              <a:spcAft>
                <a:spcPts val="0"/>
              </a:spcAft>
              <a:buSzPts val="1400"/>
              <a:buNone/>
              <a:defRPr sz="3466" b="1">
                <a:solidFill>
                  <a:srgbClr val="0FAFFF"/>
                </a:solidFill>
                <a:latin typeface="Arial"/>
                <a:ea typeface="Arial"/>
                <a:cs typeface="Arial"/>
                <a:sym typeface="Arial"/>
              </a:defRPr>
            </a:lvl9pPr>
          </a:lstStyle>
          <a:p>
            <a:endParaRPr/>
          </a:p>
        </p:txBody>
      </p:sp>
      <p:sp>
        <p:nvSpPr>
          <p:cNvPr id="251" name="Google Shape;251;p24"/>
          <p:cNvSpPr txBox="1">
            <a:spLocks noGrp="1"/>
          </p:cNvSpPr>
          <p:nvPr>
            <p:ph type="subTitle" idx="3"/>
          </p:nvPr>
        </p:nvSpPr>
        <p:spPr>
          <a:xfrm>
            <a:off x="7958033" y="4290851"/>
            <a:ext cx="3601200" cy="58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3466" b="1">
                <a:solidFill>
                  <a:srgbClr val="0FAFFF"/>
                </a:solidFill>
                <a:latin typeface="Arial"/>
                <a:ea typeface="Arial"/>
                <a:cs typeface="Arial"/>
                <a:sym typeface="Arial"/>
              </a:defRPr>
            </a:lvl1pPr>
            <a:lvl2pPr lvl="1" algn="ctr">
              <a:lnSpc>
                <a:spcPct val="100000"/>
              </a:lnSpc>
              <a:spcBef>
                <a:spcPts val="0"/>
              </a:spcBef>
              <a:spcAft>
                <a:spcPts val="0"/>
              </a:spcAft>
              <a:buSzPts val="1400"/>
              <a:buNone/>
              <a:defRPr sz="3466" b="1">
                <a:solidFill>
                  <a:srgbClr val="0FAFFF"/>
                </a:solidFill>
                <a:latin typeface="Arial"/>
                <a:ea typeface="Arial"/>
                <a:cs typeface="Arial"/>
                <a:sym typeface="Arial"/>
              </a:defRPr>
            </a:lvl2pPr>
            <a:lvl3pPr lvl="2" algn="ctr">
              <a:lnSpc>
                <a:spcPct val="100000"/>
              </a:lnSpc>
              <a:spcBef>
                <a:spcPts val="0"/>
              </a:spcBef>
              <a:spcAft>
                <a:spcPts val="0"/>
              </a:spcAft>
              <a:buSzPts val="1400"/>
              <a:buNone/>
              <a:defRPr sz="3466" b="1">
                <a:solidFill>
                  <a:srgbClr val="0FAFFF"/>
                </a:solidFill>
                <a:latin typeface="Arial"/>
                <a:ea typeface="Arial"/>
                <a:cs typeface="Arial"/>
                <a:sym typeface="Arial"/>
              </a:defRPr>
            </a:lvl3pPr>
            <a:lvl4pPr lvl="3" algn="ctr">
              <a:lnSpc>
                <a:spcPct val="100000"/>
              </a:lnSpc>
              <a:spcBef>
                <a:spcPts val="0"/>
              </a:spcBef>
              <a:spcAft>
                <a:spcPts val="0"/>
              </a:spcAft>
              <a:buSzPts val="1400"/>
              <a:buNone/>
              <a:defRPr sz="3466" b="1">
                <a:solidFill>
                  <a:srgbClr val="0FAFFF"/>
                </a:solidFill>
                <a:latin typeface="Arial"/>
                <a:ea typeface="Arial"/>
                <a:cs typeface="Arial"/>
                <a:sym typeface="Arial"/>
              </a:defRPr>
            </a:lvl4pPr>
            <a:lvl5pPr lvl="4" algn="ctr">
              <a:lnSpc>
                <a:spcPct val="100000"/>
              </a:lnSpc>
              <a:spcBef>
                <a:spcPts val="0"/>
              </a:spcBef>
              <a:spcAft>
                <a:spcPts val="0"/>
              </a:spcAft>
              <a:buSzPts val="1400"/>
              <a:buNone/>
              <a:defRPr sz="3466" b="1">
                <a:solidFill>
                  <a:srgbClr val="0FAFFF"/>
                </a:solidFill>
                <a:latin typeface="Arial"/>
                <a:ea typeface="Arial"/>
                <a:cs typeface="Arial"/>
                <a:sym typeface="Arial"/>
              </a:defRPr>
            </a:lvl5pPr>
            <a:lvl6pPr lvl="5" algn="ctr">
              <a:lnSpc>
                <a:spcPct val="100000"/>
              </a:lnSpc>
              <a:spcBef>
                <a:spcPts val="0"/>
              </a:spcBef>
              <a:spcAft>
                <a:spcPts val="0"/>
              </a:spcAft>
              <a:buSzPts val="1400"/>
              <a:buNone/>
              <a:defRPr sz="3466" b="1">
                <a:solidFill>
                  <a:srgbClr val="0FAFFF"/>
                </a:solidFill>
                <a:latin typeface="Arial"/>
                <a:ea typeface="Arial"/>
                <a:cs typeface="Arial"/>
                <a:sym typeface="Arial"/>
              </a:defRPr>
            </a:lvl6pPr>
            <a:lvl7pPr lvl="6" algn="ctr">
              <a:lnSpc>
                <a:spcPct val="100000"/>
              </a:lnSpc>
              <a:spcBef>
                <a:spcPts val="0"/>
              </a:spcBef>
              <a:spcAft>
                <a:spcPts val="0"/>
              </a:spcAft>
              <a:buSzPts val="1400"/>
              <a:buNone/>
              <a:defRPr sz="3466" b="1">
                <a:solidFill>
                  <a:srgbClr val="0FAFFF"/>
                </a:solidFill>
                <a:latin typeface="Arial"/>
                <a:ea typeface="Arial"/>
                <a:cs typeface="Arial"/>
                <a:sym typeface="Arial"/>
              </a:defRPr>
            </a:lvl7pPr>
            <a:lvl8pPr lvl="7" algn="ctr">
              <a:lnSpc>
                <a:spcPct val="100000"/>
              </a:lnSpc>
              <a:spcBef>
                <a:spcPts val="0"/>
              </a:spcBef>
              <a:spcAft>
                <a:spcPts val="0"/>
              </a:spcAft>
              <a:buSzPts val="1400"/>
              <a:buNone/>
              <a:defRPr sz="3466" b="1">
                <a:solidFill>
                  <a:srgbClr val="0FAFFF"/>
                </a:solidFill>
                <a:latin typeface="Arial"/>
                <a:ea typeface="Arial"/>
                <a:cs typeface="Arial"/>
                <a:sym typeface="Arial"/>
              </a:defRPr>
            </a:lvl8pPr>
            <a:lvl9pPr lvl="8" algn="ctr">
              <a:lnSpc>
                <a:spcPct val="100000"/>
              </a:lnSpc>
              <a:spcBef>
                <a:spcPts val="0"/>
              </a:spcBef>
              <a:spcAft>
                <a:spcPts val="0"/>
              </a:spcAft>
              <a:buSzPts val="1400"/>
              <a:buNone/>
              <a:defRPr sz="3466" b="1">
                <a:solidFill>
                  <a:srgbClr val="0FAFFF"/>
                </a:solidFill>
                <a:latin typeface="Arial"/>
                <a:ea typeface="Arial"/>
                <a:cs typeface="Arial"/>
                <a:sym typeface="Aria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 LIGHT ON DARK">
  <p:cSld name="1_Title Only - LIGHT ON DARK">
    <p:spTree>
      <p:nvGrpSpPr>
        <p:cNvPr id="1" name="Shape 252"/>
        <p:cNvGrpSpPr/>
        <p:nvPr/>
      </p:nvGrpSpPr>
      <p:grpSpPr>
        <a:xfrm>
          <a:off x="0" y="0"/>
          <a:ext cx="0" cy="0"/>
          <a:chOff x="0" y="0"/>
          <a:chExt cx="0" cy="0"/>
        </a:xfrm>
      </p:grpSpPr>
      <p:sp>
        <p:nvSpPr>
          <p:cNvPr id="253" name="Google Shape;253;p25"/>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54" name="Google Shape;254;p25"/>
          <p:cNvSpPr txBox="1">
            <a:spLocks noGrp="1"/>
          </p:cNvSpPr>
          <p:nvPr>
            <p:ph type="title"/>
          </p:nvPr>
        </p:nvSpPr>
        <p:spPr>
          <a:xfrm>
            <a:off x="789011" y="402075"/>
            <a:ext cx="101364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6133" b="1">
                <a:solidFill>
                  <a:srgbClr val="FFFFFF"/>
                </a:solidFill>
                <a:latin typeface="Arial"/>
                <a:ea typeface="Arial"/>
                <a:cs typeface="Arial"/>
                <a:sym typeface="Arial"/>
              </a:defRPr>
            </a:lvl1pPr>
            <a:lvl2pPr lvl="1" algn="l">
              <a:lnSpc>
                <a:spcPct val="100000"/>
              </a:lnSpc>
              <a:spcBef>
                <a:spcPts val="0"/>
              </a:spcBef>
              <a:spcAft>
                <a:spcPts val="0"/>
              </a:spcAft>
              <a:buSzPts val="3200"/>
              <a:buNone/>
              <a:defRPr sz="6133" b="1">
                <a:solidFill>
                  <a:srgbClr val="FFFFFF"/>
                </a:solidFill>
                <a:latin typeface="Arial"/>
                <a:ea typeface="Arial"/>
                <a:cs typeface="Arial"/>
                <a:sym typeface="Arial"/>
              </a:defRPr>
            </a:lvl2pPr>
            <a:lvl3pPr lvl="2" algn="l">
              <a:lnSpc>
                <a:spcPct val="100000"/>
              </a:lnSpc>
              <a:spcBef>
                <a:spcPts val="0"/>
              </a:spcBef>
              <a:spcAft>
                <a:spcPts val="0"/>
              </a:spcAft>
              <a:buSzPts val="3200"/>
              <a:buNone/>
              <a:defRPr sz="6133" b="1">
                <a:solidFill>
                  <a:srgbClr val="FFFFFF"/>
                </a:solidFill>
                <a:latin typeface="Arial"/>
                <a:ea typeface="Arial"/>
                <a:cs typeface="Arial"/>
                <a:sym typeface="Arial"/>
              </a:defRPr>
            </a:lvl3pPr>
            <a:lvl4pPr lvl="3" algn="l">
              <a:lnSpc>
                <a:spcPct val="100000"/>
              </a:lnSpc>
              <a:spcBef>
                <a:spcPts val="0"/>
              </a:spcBef>
              <a:spcAft>
                <a:spcPts val="0"/>
              </a:spcAft>
              <a:buSzPts val="3200"/>
              <a:buNone/>
              <a:defRPr sz="6133" b="1">
                <a:solidFill>
                  <a:srgbClr val="FFFFFF"/>
                </a:solidFill>
                <a:latin typeface="Arial"/>
                <a:ea typeface="Arial"/>
                <a:cs typeface="Arial"/>
                <a:sym typeface="Arial"/>
              </a:defRPr>
            </a:lvl4pPr>
            <a:lvl5pPr lvl="4" algn="l">
              <a:lnSpc>
                <a:spcPct val="100000"/>
              </a:lnSpc>
              <a:spcBef>
                <a:spcPts val="0"/>
              </a:spcBef>
              <a:spcAft>
                <a:spcPts val="0"/>
              </a:spcAft>
              <a:buSzPts val="3200"/>
              <a:buNone/>
              <a:defRPr sz="6133" b="1">
                <a:solidFill>
                  <a:srgbClr val="FFFFFF"/>
                </a:solidFill>
                <a:latin typeface="Arial"/>
                <a:ea typeface="Arial"/>
                <a:cs typeface="Arial"/>
                <a:sym typeface="Arial"/>
              </a:defRPr>
            </a:lvl5pPr>
            <a:lvl6pPr lvl="5" algn="l">
              <a:lnSpc>
                <a:spcPct val="100000"/>
              </a:lnSpc>
              <a:spcBef>
                <a:spcPts val="0"/>
              </a:spcBef>
              <a:spcAft>
                <a:spcPts val="0"/>
              </a:spcAft>
              <a:buSzPts val="3200"/>
              <a:buNone/>
              <a:defRPr sz="6133" b="1">
                <a:solidFill>
                  <a:srgbClr val="FFFFFF"/>
                </a:solidFill>
                <a:latin typeface="Arial"/>
                <a:ea typeface="Arial"/>
                <a:cs typeface="Arial"/>
                <a:sym typeface="Arial"/>
              </a:defRPr>
            </a:lvl6pPr>
            <a:lvl7pPr lvl="6" algn="l">
              <a:lnSpc>
                <a:spcPct val="100000"/>
              </a:lnSpc>
              <a:spcBef>
                <a:spcPts val="0"/>
              </a:spcBef>
              <a:spcAft>
                <a:spcPts val="0"/>
              </a:spcAft>
              <a:buSzPts val="3200"/>
              <a:buNone/>
              <a:defRPr sz="6133" b="1">
                <a:solidFill>
                  <a:srgbClr val="FFFFFF"/>
                </a:solidFill>
                <a:latin typeface="Arial"/>
                <a:ea typeface="Arial"/>
                <a:cs typeface="Arial"/>
                <a:sym typeface="Arial"/>
              </a:defRPr>
            </a:lvl7pPr>
            <a:lvl8pPr lvl="7" algn="l">
              <a:lnSpc>
                <a:spcPct val="100000"/>
              </a:lnSpc>
              <a:spcBef>
                <a:spcPts val="0"/>
              </a:spcBef>
              <a:spcAft>
                <a:spcPts val="0"/>
              </a:spcAft>
              <a:buSzPts val="3200"/>
              <a:buNone/>
              <a:defRPr sz="6133" b="1">
                <a:solidFill>
                  <a:srgbClr val="FFFFFF"/>
                </a:solidFill>
                <a:latin typeface="Arial"/>
                <a:ea typeface="Arial"/>
                <a:cs typeface="Arial"/>
                <a:sym typeface="Arial"/>
              </a:defRPr>
            </a:lvl8pPr>
            <a:lvl9pPr lvl="8" algn="l">
              <a:lnSpc>
                <a:spcPct val="100000"/>
              </a:lnSpc>
              <a:spcBef>
                <a:spcPts val="0"/>
              </a:spcBef>
              <a:spcAft>
                <a:spcPts val="0"/>
              </a:spcAft>
              <a:buSzPts val="3200"/>
              <a:buNone/>
              <a:defRPr sz="6133" b="1">
                <a:solidFill>
                  <a:srgbClr val="FFFFFF"/>
                </a:solidFill>
                <a:latin typeface="Arial"/>
                <a:ea typeface="Arial"/>
                <a:cs typeface="Arial"/>
                <a:sym typeface="Arial"/>
              </a:defRPr>
            </a:lvl9pPr>
          </a:lstStyle>
          <a:p>
            <a:endParaRPr/>
          </a:p>
        </p:txBody>
      </p:sp>
      <p:cxnSp>
        <p:nvCxnSpPr>
          <p:cNvPr id="255" name="Google Shape;255;p25"/>
          <p:cNvCxnSpPr/>
          <p:nvPr/>
        </p:nvCxnSpPr>
        <p:spPr>
          <a:xfrm>
            <a:off x="942800" y="1532025"/>
            <a:ext cx="9640000" cy="0"/>
          </a:xfrm>
          <a:prstGeom prst="straightConnector1">
            <a:avLst/>
          </a:prstGeom>
          <a:noFill/>
          <a:ln w="19050" cap="flat" cmpd="sng">
            <a:solidFill>
              <a:srgbClr val="FFFFFF"/>
            </a:solidFill>
            <a:prstDash val="solid"/>
            <a:round/>
            <a:headEnd type="none" w="sm" len="sm"/>
            <a:tailEnd type="none" w="sm" len="sm"/>
          </a:ln>
        </p:spPr>
      </p:cxnSp>
      <p:sp>
        <p:nvSpPr>
          <p:cNvPr id="256" name="Google Shape;256;p25"/>
          <p:cNvSpPr txBox="1">
            <a:spLocks noGrp="1"/>
          </p:cNvSpPr>
          <p:nvPr>
            <p:ph type="subTitle" idx="1"/>
          </p:nvPr>
        </p:nvSpPr>
        <p:spPr>
          <a:xfrm>
            <a:off x="789000" y="1554800"/>
            <a:ext cx="9794000" cy="52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i="1">
                <a:solidFill>
                  <a:srgbClr val="0FAFFF"/>
                </a:solidFill>
                <a:latin typeface="Arial"/>
                <a:ea typeface="Arial"/>
                <a:cs typeface="Arial"/>
                <a:sym typeface="Arial"/>
              </a:defRPr>
            </a:lvl1pPr>
            <a:lvl2pPr lvl="1" algn="l">
              <a:lnSpc>
                <a:spcPct val="115000"/>
              </a:lnSpc>
              <a:spcBef>
                <a:spcPts val="2133"/>
              </a:spcBef>
              <a:spcAft>
                <a:spcPts val="0"/>
              </a:spcAft>
              <a:buSzPts val="1400"/>
              <a:buNone/>
              <a:defRPr sz="3200" b="1" i="1">
                <a:solidFill>
                  <a:srgbClr val="0FAFFF"/>
                </a:solidFill>
                <a:latin typeface="Arial"/>
                <a:ea typeface="Arial"/>
                <a:cs typeface="Arial"/>
                <a:sym typeface="Arial"/>
              </a:defRPr>
            </a:lvl2pPr>
            <a:lvl3pPr lvl="2" algn="l">
              <a:lnSpc>
                <a:spcPct val="115000"/>
              </a:lnSpc>
              <a:spcBef>
                <a:spcPts val="2133"/>
              </a:spcBef>
              <a:spcAft>
                <a:spcPts val="0"/>
              </a:spcAft>
              <a:buSzPts val="1400"/>
              <a:buNone/>
              <a:defRPr sz="3200" b="1" i="1">
                <a:solidFill>
                  <a:srgbClr val="0FAFFF"/>
                </a:solidFill>
                <a:latin typeface="Arial"/>
                <a:ea typeface="Arial"/>
                <a:cs typeface="Arial"/>
                <a:sym typeface="Arial"/>
              </a:defRPr>
            </a:lvl3pPr>
            <a:lvl4pPr lvl="3" algn="l">
              <a:lnSpc>
                <a:spcPct val="115000"/>
              </a:lnSpc>
              <a:spcBef>
                <a:spcPts val="2133"/>
              </a:spcBef>
              <a:spcAft>
                <a:spcPts val="0"/>
              </a:spcAft>
              <a:buSzPts val="1400"/>
              <a:buNone/>
              <a:defRPr sz="3200" b="1" i="1">
                <a:solidFill>
                  <a:srgbClr val="0FAFFF"/>
                </a:solidFill>
                <a:latin typeface="Arial"/>
                <a:ea typeface="Arial"/>
                <a:cs typeface="Arial"/>
                <a:sym typeface="Arial"/>
              </a:defRPr>
            </a:lvl4pPr>
            <a:lvl5pPr lvl="4" algn="l">
              <a:lnSpc>
                <a:spcPct val="115000"/>
              </a:lnSpc>
              <a:spcBef>
                <a:spcPts val="2133"/>
              </a:spcBef>
              <a:spcAft>
                <a:spcPts val="0"/>
              </a:spcAft>
              <a:buSzPts val="1400"/>
              <a:buNone/>
              <a:defRPr sz="3200" b="1" i="1">
                <a:solidFill>
                  <a:srgbClr val="0FAFFF"/>
                </a:solidFill>
                <a:latin typeface="Arial"/>
                <a:ea typeface="Arial"/>
                <a:cs typeface="Arial"/>
                <a:sym typeface="Arial"/>
              </a:defRPr>
            </a:lvl5pPr>
            <a:lvl6pPr lvl="5" algn="l">
              <a:lnSpc>
                <a:spcPct val="115000"/>
              </a:lnSpc>
              <a:spcBef>
                <a:spcPts val="2133"/>
              </a:spcBef>
              <a:spcAft>
                <a:spcPts val="0"/>
              </a:spcAft>
              <a:buSzPts val="1400"/>
              <a:buNone/>
              <a:defRPr sz="3200" b="1" i="1">
                <a:solidFill>
                  <a:srgbClr val="0FAFFF"/>
                </a:solidFill>
                <a:latin typeface="Arial"/>
                <a:ea typeface="Arial"/>
                <a:cs typeface="Arial"/>
                <a:sym typeface="Arial"/>
              </a:defRPr>
            </a:lvl6pPr>
            <a:lvl7pPr lvl="6" algn="l">
              <a:lnSpc>
                <a:spcPct val="115000"/>
              </a:lnSpc>
              <a:spcBef>
                <a:spcPts val="2133"/>
              </a:spcBef>
              <a:spcAft>
                <a:spcPts val="0"/>
              </a:spcAft>
              <a:buSzPts val="1400"/>
              <a:buNone/>
              <a:defRPr sz="3200" b="1" i="1">
                <a:solidFill>
                  <a:srgbClr val="0FAFFF"/>
                </a:solidFill>
                <a:latin typeface="Arial"/>
                <a:ea typeface="Arial"/>
                <a:cs typeface="Arial"/>
                <a:sym typeface="Arial"/>
              </a:defRPr>
            </a:lvl7pPr>
            <a:lvl8pPr lvl="7" algn="l">
              <a:lnSpc>
                <a:spcPct val="115000"/>
              </a:lnSpc>
              <a:spcBef>
                <a:spcPts val="2133"/>
              </a:spcBef>
              <a:spcAft>
                <a:spcPts val="0"/>
              </a:spcAft>
              <a:buSzPts val="1400"/>
              <a:buNone/>
              <a:defRPr sz="3200" b="1" i="1">
                <a:solidFill>
                  <a:srgbClr val="0FAFFF"/>
                </a:solidFill>
                <a:latin typeface="Arial"/>
                <a:ea typeface="Arial"/>
                <a:cs typeface="Arial"/>
                <a:sym typeface="Arial"/>
              </a:defRPr>
            </a:lvl8pPr>
            <a:lvl9pPr lvl="8" algn="l">
              <a:lnSpc>
                <a:spcPct val="115000"/>
              </a:lnSpc>
              <a:spcBef>
                <a:spcPts val="2133"/>
              </a:spcBef>
              <a:spcAft>
                <a:spcPts val="2133"/>
              </a:spcAft>
              <a:buSzPts val="1400"/>
              <a:buNone/>
              <a:defRPr sz="3200" b="1" i="1">
                <a:solidFill>
                  <a:srgbClr val="0FAFFF"/>
                </a:solidFill>
                <a:latin typeface="Arial"/>
                <a:ea typeface="Arial"/>
                <a:cs typeface="Arial"/>
                <a:sym typeface="Aria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 DARK ON LIGHT">
  <p:cSld name="Title Only - DARK ON LIGHT">
    <p:bg>
      <p:bgPr>
        <a:solidFill>
          <a:srgbClr val="FFFFFF"/>
        </a:solidFill>
        <a:effectLst/>
      </p:bgPr>
    </p:bg>
    <p:spTree>
      <p:nvGrpSpPr>
        <p:cNvPr id="1" name="Shape 257"/>
        <p:cNvGrpSpPr/>
        <p:nvPr/>
      </p:nvGrpSpPr>
      <p:grpSpPr>
        <a:xfrm>
          <a:off x="0" y="0"/>
          <a:ext cx="0" cy="0"/>
          <a:chOff x="0" y="0"/>
          <a:chExt cx="0" cy="0"/>
        </a:xfrm>
      </p:grpSpPr>
      <p:sp>
        <p:nvSpPr>
          <p:cNvPr id="258" name="Google Shape;258;p26"/>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59" name="Google Shape;259;p26"/>
          <p:cNvSpPr txBox="1">
            <a:spLocks noGrp="1"/>
          </p:cNvSpPr>
          <p:nvPr>
            <p:ph type="title"/>
          </p:nvPr>
        </p:nvSpPr>
        <p:spPr>
          <a:xfrm>
            <a:off x="789011" y="402075"/>
            <a:ext cx="101364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6133"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6133"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6133"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6133"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6133"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6133"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6133"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6133"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6133" b="1">
                <a:solidFill>
                  <a:srgbClr val="003C71"/>
                </a:solidFill>
                <a:latin typeface="Arial"/>
                <a:ea typeface="Arial"/>
                <a:cs typeface="Arial"/>
                <a:sym typeface="Arial"/>
              </a:defRPr>
            </a:lvl9pPr>
          </a:lstStyle>
          <a:p>
            <a:endParaRPr/>
          </a:p>
        </p:txBody>
      </p:sp>
      <p:cxnSp>
        <p:nvCxnSpPr>
          <p:cNvPr id="260" name="Google Shape;260;p26"/>
          <p:cNvCxnSpPr/>
          <p:nvPr/>
        </p:nvCxnSpPr>
        <p:spPr>
          <a:xfrm>
            <a:off x="942800" y="1532025"/>
            <a:ext cx="9640000" cy="0"/>
          </a:xfrm>
          <a:prstGeom prst="straightConnector1">
            <a:avLst/>
          </a:prstGeom>
          <a:noFill/>
          <a:ln w="19050" cap="flat" cmpd="sng">
            <a:solidFill>
              <a:srgbClr val="000000"/>
            </a:solidFill>
            <a:prstDash val="solid"/>
            <a:round/>
            <a:headEnd type="none" w="sm" len="sm"/>
            <a:tailEnd type="none" w="sm" len="sm"/>
          </a:ln>
        </p:spPr>
      </p:cxnSp>
      <p:sp>
        <p:nvSpPr>
          <p:cNvPr id="261" name="Google Shape;261;p26"/>
          <p:cNvSpPr txBox="1">
            <a:spLocks noGrp="1"/>
          </p:cNvSpPr>
          <p:nvPr>
            <p:ph type="subTitle" idx="1"/>
          </p:nvPr>
        </p:nvSpPr>
        <p:spPr>
          <a:xfrm>
            <a:off x="789000" y="1554800"/>
            <a:ext cx="9794000" cy="52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i="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3200" b="1" i="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3200" b="1" i="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3200" b="1" i="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3200" b="1" i="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3200" b="1" i="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3200" b="1" i="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3200" b="1" i="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32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END DECK">
  <p:cSld name="END DECK">
    <p:bg>
      <p:bgPr>
        <a:solidFill>
          <a:srgbClr val="FFFFFF"/>
        </a:solidFill>
        <a:effectLst/>
      </p:bgPr>
    </p:bg>
    <p:spTree>
      <p:nvGrpSpPr>
        <p:cNvPr id="1" name="Shape 262"/>
        <p:cNvGrpSpPr/>
        <p:nvPr/>
      </p:nvGrpSpPr>
      <p:grpSpPr>
        <a:xfrm>
          <a:off x="0" y="0"/>
          <a:ext cx="0" cy="0"/>
          <a:chOff x="0" y="0"/>
          <a:chExt cx="0" cy="0"/>
        </a:xfrm>
      </p:grpSpPr>
      <p:sp>
        <p:nvSpPr>
          <p:cNvPr id="263" name="Google Shape;263;p27"/>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264" name="Google Shape;264;p27" title="Blue GSA Starmark Logo"/>
          <p:cNvPicPr preferRelativeResize="0"/>
          <p:nvPr/>
        </p:nvPicPr>
        <p:blipFill rotWithShape="1">
          <a:blip r:embed="rId2">
            <a:alphaModFix/>
          </a:blip>
          <a:srcRect/>
          <a:stretch/>
        </p:blipFill>
        <p:spPr>
          <a:xfrm>
            <a:off x="4666285" y="2281849"/>
            <a:ext cx="2374225" cy="2143224"/>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 LIGHT ON DARK 1">
  <p:cSld name="Title Only - LIGHT ON DARK 1">
    <p:spTree>
      <p:nvGrpSpPr>
        <p:cNvPr id="1" name="Shape 265"/>
        <p:cNvGrpSpPr/>
        <p:nvPr/>
      </p:nvGrpSpPr>
      <p:grpSpPr>
        <a:xfrm>
          <a:off x="0" y="0"/>
          <a:ext cx="0" cy="0"/>
          <a:chOff x="0" y="0"/>
          <a:chExt cx="0" cy="0"/>
        </a:xfrm>
      </p:grpSpPr>
      <p:sp>
        <p:nvSpPr>
          <p:cNvPr id="266" name="Google Shape;266;p28"/>
          <p:cNvSpPr txBox="1">
            <a:spLocks noGrp="1"/>
          </p:cNvSpPr>
          <p:nvPr>
            <p:ph type="sldNum" idx="12"/>
          </p:nvPr>
        </p:nvSpPr>
        <p:spPr>
          <a:xfrm>
            <a:off x="11296611" y="6217623"/>
            <a:ext cx="731600" cy="5248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lt1"/>
              </a:buClr>
              <a:buSzPts val="1000"/>
              <a:buFont typeface="Arial"/>
              <a:buNone/>
              <a:defRPr sz="1333"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chemeClr val="lt1"/>
              </a:buClr>
              <a:buSzPts val="1000"/>
              <a:buFont typeface="Arial"/>
              <a:buNone/>
              <a:defRPr sz="1333"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chemeClr val="lt1"/>
              </a:buClr>
              <a:buSzPts val="1000"/>
              <a:buFont typeface="Arial"/>
              <a:buNone/>
              <a:defRPr sz="1333"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chemeClr val="lt1"/>
              </a:buClr>
              <a:buSzPts val="1000"/>
              <a:buFont typeface="Arial"/>
              <a:buNone/>
              <a:defRPr sz="1333"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chemeClr val="lt1"/>
              </a:buClr>
              <a:buSzPts val="1000"/>
              <a:buFont typeface="Arial"/>
              <a:buNone/>
              <a:defRPr sz="1333"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chemeClr val="lt1"/>
              </a:buClr>
              <a:buSzPts val="1000"/>
              <a:buFont typeface="Arial"/>
              <a:buNone/>
              <a:defRPr sz="1333"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chemeClr val="lt1"/>
              </a:buClr>
              <a:buSzPts val="1000"/>
              <a:buFont typeface="Arial"/>
              <a:buNone/>
              <a:defRPr sz="1333"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chemeClr val="lt1"/>
              </a:buClr>
              <a:buSzPts val="1000"/>
              <a:buFont typeface="Arial"/>
              <a:buNone/>
              <a:defRPr sz="1333"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chemeClr val="lt1"/>
              </a:buClr>
              <a:buSzPts val="1000"/>
              <a:buFont typeface="Arial"/>
              <a:buNone/>
              <a:defRPr sz="1333"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67" name="Google Shape;267;p28"/>
          <p:cNvSpPr txBox="1">
            <a:spLocks noGrp="1"/>
          </p:cNvSpPr>
          <p:nvPr>
            <p:ph type="title"/>
          </p:nvPr>
        </p:nvSpPr>
        <p:spPr>
          <a:xfrm>
            <a:off x="789011" y="402075"/>
            <a:ext cx="10136400" cy="1173600"/>
          </a:xfrm>
          <a:prstGeom prst="rect">
            <a:avLst/>
          </a:prstGeom>
          <a:noFill/>
          <a:ln>
            <a:noFill/>
          </a:ln>
        </p:spPr>
        <p:txBody>
          <a:bodyPr spcFirstLastPara="1" wrap="square" lIns="0" tIns="45700" rIns="91425" bIns="45700" anchor="b" anchorCtr="0">
            <a:normAutofit/>
          </a:bodyPr>
          <a:lstStyle>
            <a:lvl1pPr lvl="0" algn="l">
              <a:lnSpc>
                <a:spcPct val="100000"/>
              </a:lnSpc>
              <a:spcBef>
                <a:spcPts val="0"/>
              </a:spcBef>
              <a:spcAft>
                <a:spcPts val="0"/>
              </a:spcAft>
              <a:buSzPts val="1800"/>
              <a:buNone/>
              <a:defRPr sz="6133" b="1">
                <a:solidFill>
                  <a:srgbClr val="FFFFFF"/>
                </a:solidFill>
                <a:latin typeface="Arial"/>
                <a:ea typeface="Arial"/>
                <a:cs typeface="Arial"/>
                <a:sym typeface="Arial"/>
              </a:defRPr>
            </a:lvl1pPr>
            <a:lvl2pPr lvl="1" algn="l">
              <a:lnSpc>
                <a:spcPct val="100000"/>
              </a:lnSpc>
              <a:spcBef>
                <a:spcPts val="0"/>
              </a:spcBef>
              <a:spcAft>
                <a:spcPts val="0"/>
              </a:spcAft>
              <a:buSzPts val="1400"/>
              <a:buNone/>
              <a:defRPr sz="6133" b="1">
                <a:solidFill>
                  <a:srgbClr val="FFFFFF"/>
                </a:solidFill>
                <a:latin typeface="Arial"/>
                <a:ea typeface="Arial"/>
                <a:cs typeface="Arial"/>
                <a:sym typeface="Arial"/>
              </a:defRPr>
            </a:lvl2pPr>
            <a:lvl3pPr lvl="2" algn="l">
              <a:lnSpc>
                <a:spcPct val="100000"/>
              </a:lnSpc>
              <a:spcBef>
                <a:spcPts val="0"/>
              </a:spcBef>
              <a:spcAft>
                <a:spcPts val="0"/>
              </a:spcAft>
              <a:buSzPts val="1400"/>
              <a:buNone/>
              <a:defRPr sz="6133" b="1">
                <a:solidFill>
                  <a:srgbClr val="FFFFFF"/>
                </a:solidFill>
                <a:latin typeface="Arial"/>
                <a:ea typeface="Arial"/>
                <a:cs typeface="Arial"/>
                <a:sym typeface="Arial"/>
              </a:defRPr>
            </a:lvl3pPr>
            <a:lvl4pPr lvl="3" algn="l">
              <a:lnSpc>
                <a:spcPct val="100000"/>
              </a:lnSpc>
              <a:spcBef>
                <a:spcPts val="0"/>
              </a:spcBef>
              <a:spcAft>
                <a:spcPts val="0"/>
              </a:spcAft>
              <a:buSzPts val="1400"/>
              <a:buNone/>
              <a:defRPr sz="6133" b="1">
                <a:solidFill>
                  <a:srgbClr val="FFFFFF"/>
                </a:solidFill>
                <a:latin typeface="Arial"/>
                <a:ea typeface="Arial"/>
                <a:cs typeface="Arial"/>
                <a:sym typeface="Arial"/>
              </a:defRPr>
            </a:lvl4pPr>
            <a:lvl5pPr lvl="4" algn="l">
              <a:lnSpc>
                <a:spcPct val="100000"/>
              </a:lnSpc>
              <a:spcBef>
                <a:spcPts val="0"/>
              </a:spcBef>
              <a:spcAft>
                <a:spcPts val="0"/>
              </a:spcAft>
              <a:buSzPts val="1400"/>
              <a:buNone/>
              <a:defRPr sz="6133" b="1">
                <a:solidFill>
                  <a:srgbClr val="FFFFFF"/>
                </a:solidFill>
                <a:latin typeface="Arial"/>
                <a:ea typeface="Arial"/>
                <a:cs typeface="Arial"/>
                <a:sym typeface="Arial"/>
              </a:defRPr>
            </a:lvl5pPr>
            <a:lvl6pPr lvl="5" algn="l">
              <a:lnSpc>
                <a:spcPct val="100000"/>
              </a:lnSpc>
              <a:spcBef>
                <a:spcPts val="0"/>
              </a:spcBef>
              <a:spcAft>
                <a:spcPts val="0"/>
              </a:spcAft>
              <a:buSzPts val="1400"/>
              <a:buNone/>
              <a:defRPr sz="6133" b="1">
                <a:solidFill>
                  <a:srgbClr val="FFFFFF"/>
                </a:solidFill>
                <a:latin typeface="Arial"/>
                <a:ea typeface="Arial"/>
                <a:cs typeface="Arial"/>
                <a:sym typeface="Arial"/>
              </a:defRPr>
            </a:lvl6pPr>
            <a:lvl7pPr lvl="6" algn="l">
              <a:lnSpc>
                <a:spcPct val="100000"/>
              </a:lnSpc>
              <a:spcBef>
                <a:spcPts val="0"/>
              </a:spcBef>
              <a:spcAft>
                <a:spcPts val="0"/>
              </a:spcAft>
              <a:buSzPts val="1400"/>
              <a:buNone/>
              <a:defRPr sz="6133" b="1">
                <a:solidFill>
                  <a:srgbClr val="FFFFFF"/>
                </a:solidFill>
                <a:latin typeface="Arial"/>
                <a:ea typeface="Arial"/>
                <a:cs typeface="Arial"/>
                <a:sym typeface="Arial"/>
              </a:defRPr>
            </a:lvl7pPr>
            <a:lvl8pPr lvl="7" algn="l">
              <a:lnSpc>
                <a:spcPct val="100000"/>
              </a:lnSpc>
              <a:spcBef>
                <a:spcPts val="0"/>
              </a:spcBef>
              <a:spcAft>
                <a:spcPts val="0"/>
              </a:spcAft>
              <a:buSzPts val="1400"/>
              <a:buNone/>
              <a:defRPr sz="6133" b="1">
                <a:solidFill>
                  <a:srgbClr val="FFFFFF"/>
                </a:solidFill>
                <a:latin typeface="Arial"/>
                <a:ea typeface="Arial"/>
                <a:cs typeface="Arial"/>
                <a:sym typeface="Arial"/>
              </a:defRPr>
            </a:lvl8pPr>
            <a:lvl9pPr lvl="8" algn="l">
              <a:lnSpc>
                <a:spcPct val="100000"/>
              </a:lnSpc>
              <a:spcBef>
                <a:spcPts val="0"/>
              </a:spcBef>
              <a:spcAft>
                <a:spcPts val="0"/>
              </a:spcAft>
              <a:buSzPts val="1400"/>
              <a:buNone/>
              <a:defRPr sz="6133" b="1">
                <a:solidFill>
                  <a:srgbClr val="FFFFFF"/>
                </a:solidFill>
                <a:latin typeface="Arial"/>
                <a:ea typeface="Arial"/>
                <a:cs typeface="Arial"/>
                <a:sym typeface="Arial"/>
              </a:defRPr>
            </a:lvl9pPr>
          </a:lstStyle>
          <a:p>
            <a:endParaRPr/>
          </a:p>
        </p:txBody>
      </p:sp>
      <p:cxnSp>
        <p:nvCxnSpPr>
          <p:cNvPr id="268" name="Google Shape;268;p28"/>
          <p:cNvCxnSpPr/>
          <p:nvPr/>
        </p:nvCxnSpPr>
        <p:spPr>
          <a:xfrm>
            <a:off x="942800" y="1532025"/>
            <a:ext cx="9640000" cy="0"/>
          </a:xfrm>
          <a:prstGeom prst="straightConnector1">
            <a:avLst/>
          </a:prstGeom>
          <a:noFill/>
          <a:ln w="19050" cap="flat" cmpd="sng">
            <a:solidFill>
              <a:srgbClr val="FFFFFF"/>
            </a:solidFill>
            <a:prstDash val="solid"/>
            <a:round/>
            <a:headEnd type="none" w="sm" len="sm"/>
            <a:tailEnd type="none" w="sm" len="sm"/>
          </a:ln>
        </p:spPr>
      </p:cxnSp>
      <p:sp>
        <p:nvSpPr>
          <p:cNvPr id="269" name="Google Shape;269;p28"/>
          <p:cNvSpPr txBox="1">
            <a:spLocks noGrp="1"/>
          </p:cNvSpPr>
          <p:nvPr>
            <p:ph type="subTitle" idx="1"/>
          </p:nvPr>
        </p:nvSpPr>
        <p:spPr>
          <a:xfrm>
            <a:off x="789000" y="1554800"/>
            <a:ext cx="9794000" cy="52480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000000"/>
              </a:buClr>
              <a:buSzPts val="2400"/>
              <a:buFont typeface="Arial"/>
              <a:buNone/>
              <a:defRPr sz="3200" b="1" i="1" u="none" strike="noStrike" cap="none">
                <a:solidFill>
                  <a:srgbClr val="0FAFFF"/>
                </a:solidFill>
                <a:latin typeface="Arial"/>
                <a:ea typeface="Arial"/>
                <a:cs typeface="Arial"/>
                <a:sym typeface="Arial"/>
              </a:defRPr>
            </a:lvl1pPr>
            <a:lvl2pPr marR="0" lvl="1" algn="l">
              <a:lnSpc>
                <a:spcPct val="100000"/>
              </a:lnSpc>
              <a:spcBef>
                <a:spcPts val="0"/>
              </a:spcBef>
              <a:spcAft>
                <a:spcPts val="0"/>
              </a:spcAft>
              <a:buClr>
                <a:srgbClr val="000000"/>
              </a:buClr>
              <a:buSzPts val="2400"/>
              <a:buFont typeface="Arial"/>
              <a:buNone/>
              <a:defRPr sz="3200" b="1" i="1" u="none" strike="noStrike" cap="none">
                <a:solidFill>
                  <a:srgbClr val="0FAFFF"/>
                </a:solidFill>
                <a:latin typeface="Arial"/>
                <a:ea typeface="Arial"/>
                <a:cs typeface="Arial"/>
                <a:sym typeface="Arial"/>
              </a:defRPr>
            </a:lvl2pPr>
            <a:lvl3pPr marR="0" lvl="2" algn="l">
              <a:lnSpc>
                <a:spcPct val="100000"/>
              </a:lnSpc>
              <a:spcBef>
                <a:spcPts val="0"/>
              </a:spcBef>
              <a:spcAft>
                <a:spcPts val="0"/>
              </a:spcAft>
              <a:buClr>
                <a:srgbClr val="000000"/>
              </a:buClr>
              <a:buSzPts val="2400"/>
              <a:buFont typeface="Arial"/>
              <a:buNone/>
              <a:defRPr sz="3200" b="1" i="1" u="none" strike="noStrike" cap="none">
                <a:solidFill>
                  <a:srgbClr val="0FAFFF"/>
                </a:solidFill>
                <a:latin typeface="Arial"/>
                <a:ea typeface="Arial"/>
                <a:cs typeface="Arial"/>
                <a:sym typeface="Arial"/>
              </a:defRPr>
            </a:lvl3pPr>
            <a:lvl4pPr marR="0" lvl="3" algn="l">
              <a:lnSpc>
                <a:spcPct val="100000"/>
              </a:lnSpc>
              <a:spcBef>
                <a:spcPts val="0"/>
              </a:spcBef>
              <a:spcAft>
                <a:spcPts val="0"/>
              </a:spcAft>
              <a:buClr>
                <a:srgbClr val="000000"/>
              </a:buClr>
              <a:buSzPts val="2400"/>
              <a:buFont typeface="Arial"/>
              <a:buNone/>
              <a:defRPr sz="3200" b="1" i="1" u="none" strike="noStrike" cap="none">
                <a:solidFill>
                  <a:srgbClr val="0FAFFF"/>
                </a:solidFill>
                <a:latin typeface="Arial"/>
                <a:ea typeface="Arial"/>
                <a:cs typeface="Arial"/>
                <a:sym typeface="Arial"/>
              </a:defRPr>
            </a:lvl4pPr>
            <a:lvl5pPr marR="0" lvl="4" algn="l">
              <a:lnSpc>
                <a:spcPct val="100000"/>
              </a:lnSpc>
              <a:spcBef>
                <a:spcPts val="0"/>
              </a:spcBef>
              <a:spcAft>
                <a:spcPts val="0"/>
              </a:spcAft>
              <a:buClr>
                <a:srgbClr val="000000"/>
              </a:buClr>
              <a:buSzPts val="2400"/>
              <a:buFont typeface="Arial"/>
              <a:buNone/>
              <a:defRPr sz="3200" b="1" i="1" u="none" strike="noStrike" cap="none">
                <a:solidFill>
                  <a:srgbClr val="0FAFFF"/>
                </a:solidFill>
                <a:latin typeface="Arial"/>
                <a:ea typeface="Arial"/>
                <a:cs typeface="Arial"/>
                <a:sym typeface="Arial"/>
              </a:defRPr>
            </a:lvl5pPr>
            <a:lvl6pPr marR="0" lvl="5" algn="l">
              <a:lnSpc>
                <a:spcPct val="100000"/>
              </a:lnSpc>
              <a:spcBef>
                <a:spcPts val="0"/>
              </a:spcBef>
              <a:spcAft>
                <a:spcPts val="0"/>
              </a:spcAft>
              <a:buClr>
                <a:srgbClr val="000000"/>
              </a:buClr>
              <a:buSzPts val="2400"/>
              <a:buFont typeface="Arial"/>
              <a:buNone/>
              <a:defRPr sz="3200" b="1" i="1" u="none" strike="noStrike" cap="none">
                <a:solidFill>
                  <a:srgbClr val="0FAFFF"/>
                </a:solidFill>
                <a:latin typeface="Arial"/>
                <a:ea typeface="Arial"/>
                <a:cs typeface="Arial"/>
                <a:sym typeface="Arial"/>
              </a:defRPr>
            </a:lvl6pPr>
            <a:lvl7pPr marR="0" lvl="6" algn="l">
              <a:lnSpc>
                <a:spcPct val="100000"/>
              </a:lnSpc>
              <a:spcBef>
                <a:spcPts val="0"/>
              </a:spcBef>
              <a:spcAft>
                <a:spcPts val="0"/>
              </a:spcAft>
              <a:buClr>
                <a:srgbClr val="000000"/>
              </a:buClr>
              <a:buSzPts val="2400"/>
              <a:buFont typeface="Arial"/>
              <a:buNone/>
              <a:defRPr sz="3200" b="1" i="1" u="none" strike="noStrike" cap="none">
                <a:solidFill>
                  <a:srgbClr val="0FAFFF"/>
                </a:solidFill>
                <a:latin typeface="Arial"/>
                <a:ea typeface="Arial"/>
                <a:cs typeface="Arial"/>
                <a:sym typeface="Arial"/>
              </a:defRPr>
            </a:lvl7pPr>
            <a:lvl8pPr marR="0" lvl="7" algn="l">
              <a:lnSpc>
                <a:spcPct val="100000"/>
              </a:lnSpc>
              <a:spcBef>
                <a:spcPts val="0"/>
              </a:spcBef>
              <a:spcAft>
                <a:spcPts val="0"/>
              </a:spcAft>
              <a:buClr>
                <a:srgbClr val="000000"/>
              </a:buClr>
              <a:buSzPts val="2400"/>
              <a:buFont typeface="Arial"/>
              <a:buNone/>
              <a:defRPr sz="3200" b="1" i="1" u="none" strike="noStrike" cap="none">
                <a:solidFill>
                  <a:srgbClr val="0FAFFF"/>
                </a:solidFill>
                <a:latin typeface="Arial"/>
                <a:ea typeface="Arial"/>
                <a:cs typeface="Arial"/>
                <a:sym typeface="Arial"/>
              </a:defRPr>
            </a:lvl8pPr>
            <a:lvl9pPr marR="0" lvl="8" algn="l">
              <a:lnSpc>
                <a:spcPct val="100000"/>
              </a:lnSpc>
              <a:spcBef>
                <a:spcPts val="0"/>
              </a:spcBef>
              <a:spcAft>
                <a:spcPts val="0"/>
              </a:spcAft>
              <a:buClr>
                <a:srgbClr val="000000"/>
              </a:buClr>
              <a:buSzPts val="2400"/>
              <a:buFont typeface="Arial"/>
              <a:buNone/>
              <a:defRPr sz="3200" b="1" i="1" u="none" strike="noStrike" cap="none">
                <a:solidFill>
                  <a:srgbClr val="0FAFFF"/>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ingle column text">
  <p:cSld name="Single column text">
    <p:spTree>
      <p:nvGrpSpPr>
        <p:cNvPr id="1" name="Shape 270"/>
        <p:cNvGrpSpPr/>
        <p:nvPr/>
      </p:nvGrpSpPr>
      <p:grpSpPr>
        <a:xfrm>
          <a:off x="0" y="0"/>
          <a:ext cx="0" cy="0"/>
          <a:chOff x="0" y="0"/>
          <a:chExt cx="0" cy="0"/>
        </a:xfrm>
      </p:grpSpPr>
      <p:pic>
        <p:nvPicPr>
          <p:cNvPr id="271" name="Google Shape;271;p29"/>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272" name="Google Shape;272;p29"/>
          <p:cNvSpPr txBox="1">
            <a:spLocks noGrp="1"/>
          </p:cNvSpPr>
          <p:nvPr>
            <p:ph type="ctrTitle"/>
          </p:nvPr>
        </p:nvSpPr>
        <p:spPr>
          <a:xfrm>
            <a:off x="797853" y="1447661"/>
            <a:ext cx="9144000" cy="1346400"/>
          </a:xfrm>
          <a:prstGeom prst="rect">
            <a:avLst/>
          </a:prstGeom>
          <a:noFill/>
          <a:ln>
            <a:noFill/>
          </a:ln>
        </p:spPr>
        <p:txBody>
          <a:bodyPr spcFirstLastPara="1" wrap="square" lIns="0" tIns="45700" rIns="91425" bIns="45700" anchor="t" anchorCtr="0">
            <a:normAutofit/>
          </a:bodyPr>
          <a:lstStyle>
            <a:lvl1pPr lvl="0" algn="l">
              <a:lnSpc>
                <a:spcPct val="100000"/>
              </a:lnSpc>
              <a:spcBef>
                <a:spcPts val="0"/>
              </a:spcBef>
              <a:spcAft>
                <a:spcPts val="0"/>
              </a:spcAft>
              <a:buSzPts val="1800"/>
              <a:buNone/>
              <a:defRPr sz="3600">
                <a:solidFill>
                  <a:srgbClr val="01235B"/>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3" name="Google Shape;273;p29"/>
          <p:cNvSpPr txBox="1">
            <a:spLocks noGrp="1"/>
          </p:cNvSpPr>
          <p:nvPr>
            <p:ph type="body" idx="1"/>
          </p:nvPr>
        </p:nvSpPr>
        <p:spPr>
          <a:xfrm>
            <a:off x="798513" y="1153295"/>
            <a:ext cx="1705200" cy="276400"/>
          </a:xfrm>
          <a:prstGeom prst="rect">
            <a:avLst/>
          </a:prstGeom>
          <a:noFill/>
          <a:ln>
            <a:noFill/>
          </a:ln>
        </p:spPr>
        <p:txBody>
          <a:bodyPr spcFirstLastPara="1" wrap="square" lIns="91425" tIns="45700" rIns="91425" bIns="45700" anchor="t" anchorCtr="0">
            <a:noAutofit/>
          </a:bodyPr>
          <a:lstStyle>
            <a:lvl1pPr marL="457200" marR="0" lvl="0" indent="-228600" algn="l">
              <a:lnSpc>
                <a:spcPct val="100000"/>
              </a:lnSpc>
              <a:spcBef>
                <a:spcPts val="0"/>
              </a:spcBef>
              <a:spcAft>
                <a:spcPts val="0"/>
              </a:spcAft>
              <a:buClr>
                <a:srgbClr val="000000"/>
              </a:buClr>
              <a:buSzPts val="900"/>
              <a:buFont typeface="Arial"/>
              <a:buNone/>
              <a:defRPr sz="1200" b="0" i="0" u="none" strike="noStrike" cap="none">
                <a:solidFill>
                  <a:srgbClr val="8D634D"/>
                </a:solidFill>
                <a:latin typeface="Arial"/>
                <a:ea typeface="Arial"/>
                <a:cs typeface="Arial"/>
                <a:sym typeface="Arial"/>
              </a:defRPr>
            </a:lvl1pPr>
            <a:lvl2pPr marL="914400" marR="0" lvl="1" indent="-228600" algn="l">
              <a:lnSpc>
                <a:spcPct val="100000"/>
              </a:lnSpc>
              <a:spcBef>
                <a:spcPts val="0"/>
              </a:spcBef>
              <a:spcAft>
                <a:spcPts val="0"/>
              </a:spcAft>
              <a:buClr>
                <a:srgbClr val="000000"/>
              </a:buClr>
              <a:buSzPts val="900"/>
              <a:buFont typeface="Arial"/>
              <a:buNone/>
              <a:defRPr sz="1200" b="0" i="0" u="none" strike="noStrike" cap="none">
                <a:solidFill>
                  <a:srgbClr val="8D634D"/>
                </a:solidFill>
                <a:latin typeface="Arial"/>
                <a:ea typeface="Arial"/>
                <a:cs typeface="Arial"/>
                <a:sym typeface="Arial"/>
              </a:defRPr>
            </a:lvl2pPr>
            <a:lvl3pPr marL="1371600" marR="0" lvl="2" indent="-228600" algn="l">
              <a:lnSpc>
                <a:spcPct val="100000"/>
              </a:lnSpc>
              <a:spcBef>
                <a:spcPts val="0"/>
              </a:spcBef>
              <a:spcAft>
                <a:spcPts val="0"/>
              </a:spcAft>
              <a:buClr>
                <a:srgbClr val="000000"/>
              </a:buClr>
              <a:buSzPts val="900"/>
              <a:buFont typeface="Arial"/>
              <a:buNone/>
              <a:defRPr sz="1200" b="0" i="0" u="none" strike="noStrike" cap="none">
                <a:solidFill>
                  <a:srgbClr val="8D634D"/>
                </a:solidFill>
                <a:latin typeface="Arial"/>
                <a:ea typeface="Arial"/>
                <a:cs typeface="Arial"/>
                <a:sym typeface="Arial"/>
              </a:defRPr>
            </a:lvl3pPr>
            <a:lvl4pPr marL="1828800" marR="0" lvl="3" indent="-228600" algn="l">
              <a:lnSpc>
                <a:spcPct val="100000"/>
              </a:lnSpc>
              <a:spcBef>
                <a:spcPts val="0"/>
              </a:spcBef>
              <a:spcAft>
                <a:spcPts val="0"/>
              </a:spcAft>
              <a:buClr>
                <a:srgbClr val="000000"/>
              </a:buClr>
              <a:buSzPts val="900"/>
              <a:buFont typeface="Arial"/>
              <a:buNone/>
              <a:defRPr sz="1200" b="0" i="0" u="none" strike="noStrike" cap="none">
                <a:solidFill>
                  <a:srgbClr val="8D634D"/>
                </a:solidFill>
                <a:latin typeface="Arial"/>
                <a:ea typeface="Arial"/>
                <a:cs typeface="Arial"/>
                <a:sym typeface="Arial"/>
              </a:defRPr>
            </a:lvl4pPr>
            <a:lvl5pPr marL="2286000" marR="0" lvl="4" indent="-228600" algn="l">
              <a:lnSpc>
                <a:spcPct val="100000"/>
              </a:lnSpc>
              <a:spcBef>
                <a:spcPts val="0"/>
              </a:spcBef>
              <a:spcAft>
                <a:spcPts val="0"/>
              </a:spcAft>
              <a:buClr>
                <a:srgbClr val="000000"/>
              </a:buClr>
              <a:buSzPts val="900"/>
              <a:buFont typeface="Arial"/>
              <a:buNone/>
              <a:defRPr sz="1200" b="0" i="0" u="none" strike="noStrike" cap="none">
                <a:solidFill>
                  <a:srgbClr val="8D634D"/>
                </a:solidFill>
                <a:latin typeface="Arial"/>
                <a:ea typeface="Arial"/>
                <a:cs typeface="Arial"/>
                <a:sym typeface="Arial"/>
              </a:defRPr>
            </a:lvl5pPr>
            <a:lvl6pPr marL="2743200" marR="0" lvl="5" indent="-228600" algn="l">
              <a:lnSpc>
                <a:spcPct val="100000"/>
              </a:lnSpc>
              <a:spcBef>
                <a:spcPts val="0"/>
              </a:spcBef>
              <a:spcAft>
                <a:spcPts val="0"/>
              </a:spcAft>
              <a:buSzPts val="1400"/>
              <a:buNone/>
              <a:defRPr sz="1867" b="0" i="0" u="none" strike="noStrike" cap="none">
                <a:solidFill>
                  <a:srgbClr val="000000"/>
                </a:solidFill>
                <a:latin typeface="Arial"/>
                <a:ea typeface="Arial"/>
                <a:cs typeface="Arial"/>
                <a:sym typeface="Arial"/>
              </a:defRPr>
            </a:lvl6pPr>
            <a:lvl7pPr marL="3200400" marR="0" lvl="6" indent="-228600" algn="l">
              <a:lnSpc>
                <a:spcPct val="100000"/>
              </a:lnSpc>
              <a:spcBef>
                <a:spcPts val="0"/>
              </a:spcBef>
              <a:spcAft>
                <a:spcPts val="0"/>
              </a:spcAft>
              <a:buSzPts val="1400"/>
              <a:buNone/>
              <a:defRPr sz="1867" b="0" i="0" u="none" strike="noStrike" cap="none">
                <a:solidFill>
                  <a:srgbClr val="000000"/>
                </a:solidFill>
                <a:latin typeface="Arial"/>
                <a:ea typeface="Arial"/>
                <a:cs typeface="Arial"/>
                <a:sym typeface="Arial"/>
              </a:defRPr>
            </a:lvl7pPr>
            <a:lvl8pPr marL="3657600" marR="0" lvl="7" indent="-228600" algn="l">
              <a:lnSpc>
                <a:spcPct val="100000"/>
              </a:lnSpc>
              <a:spcBef>
                <a:spcPts val="0"/>
              </a:spcBef>
              <a:spcAft>
                <a:spcPts val="0"/>
              </a:spcAft>
              <a:buSzPts val="1400"/>
              <a:buNone/>
              <a:defRPr sz="1867" b="0" i="0" u="none" strike="noStrike" cap="none">
                <a:solidFill>
                  <a:srgbClr val="000000"/>
                </a:solidFill>
                <a:latin typeface="Arial"/>
                <a:ea typeface="Arial"/>
                <a:cs typeface="Arial"/>
                <a:sym typeface="Arial"/>
              </a:defRPr>
            </a:lvl8pPr>
            <a:lvl9pPr marL="4114800" marR="0" lvl="8" indent="-228600" algn="l">
              <a:lnSpc>
                <a:spcPct val="100000"/>
              </a:lnSpc>
              <a:spcBef>
                <a:spcPts val="0"/>
              </a:spcBef>
              <a:spcAft>
                <a:spcPts val="0"/>
              </a:spcAft>
              <a:buSzPts val="1400"/>
              <a:buNone/>
              <a:defRPr sz="1867" b="0" i="0" u="none" strike="noStrike" cap="none">
                <a:solidFill>
                  <a:srgbClr val="000000"/>
                </a:solidFill>
                <a:latin typeface="Arial"/>
                <a:ea typeface="Arial"/>
                <a:cs typeface="Arial"/>
                <a:sym typeface="Arial"/>
              </a:defRPr>
            </a:lvl9pPr>
          </a:lstStyle>
          <a:p>
            <a:endParaRPr/>
          </a:p>
        </p:txBody>
      </p:sp>
      <p:sp>
        <p:nvSpPr>
          <p:cNvPr id="274" name="Google Shape;274;p29"/>
          <p:cNvSpPr txBox="1">
            <a:spLocks noGrp="1"/>
          </p:cNvSpPr>
          <p:nvPr>
            <p:ph type="body" idx="2"/>
          </p:nvPr>
        </p:nvSpPr>
        <p:spPr>
          <a:xfrm>
            <a:off x="790596" y="2908024"/>
            <a:ext cx="9151200" cy="2708800"/>
          </a:xfrm>
          <a:prstGeom prst="rect">
            <a:avLst/>
          </a:prstGeom>
          <a:noFill/>
          <a:ln>
            <a:noFill/>
          </a:ln>
        </p:spPr>
        <p:txBody>
          <a:bodyPr spcFirstLastPara="1" wrap="square" lIns="91425" tIns="45700" rIns="91425" bIns="45700" anchor="t" anchorCtr="0">
            <a:noAutofit/>
          </a:bodyPr>
          <a:lstStyle>
            <a:lvl1pPr marL="457200" marR="0" lvl="0" indent="-228600" algn="l">
              <a:lnSpc>
                <a:spcPct val="150000"/>
              </a:lnSpc>
              <a:spcBef>
                <a:spcPts val="0"/>
              </a:spcBef>
              <a:spcAft>
                <a:spcPts val="0"/>
              </a:spcAft>
              <a:buClr>
                <a:srgbClr val="000000"/>
              </a:buClr>
              <a:buSzPts val="1050"/>
              <a:buFont typeface="Arial"/>
              <a:buNone/>
              <a:defRPr sz="1400" b="0" i="0" u="none" strike="noStrike" cap="none">
                <a:solidFill>
                  <a:srgbClr val="01235B"/>
                </a:solidFill>
                <a:latin typeface="Georgia"/>
                <a:ea typeface="Georgia"/>
                <a:cs typeface="Georgia"/>
                <a:sym typeface="Georgia"/>
              </a:defRPr>
            </a:lvl1pPr>
            <a:lvl2pPr marL="914400" marR="0" lvl="1" indent="-228600" algn="l">
              <a:lnSpc>
                <a:spcPct val="100000"/>
              </a:lnSpc>
              <a:spcBef>
                <a:spcPts val="0"/>
              </a:spcBef>
              <a:spcAft>
                <a:spcPts val="0"/>
              </a:spcAft>
              <a:buClr>
                <a:srgbClr val="000000"/>
              </a:buClr>
              <a:buSzPts val="1050"/>
              <a:buFont typeface="Arial"/>
              <a:buNone/>
              <a:defRPr sz="1400" b="0" i="0" u="none" strike="noStrike" cap="none">
                <a:solidFill>
                  <a:srgbClr val="01235B"/>
                </a:solidFill>
                <a:latin typeface="Georgia"/>
                <a:ea typeface="Georgia"/>
                <a:cs typeface="Georgia"/>
                <a:sym typeface="Georgia"/>
              </a:defRPr>
            </a:lvl2pPr>
            <a:lvl3pPr marL="1371600" marR="0" lvl="2" indent="-228600" algn="l">
              <a:lnSpc>
                <a:spcPct val="100000"/>
              </a:lnSpc>
              <a:spcBef>
                <a:spcPts val="0"/>
              </a:spcBef>
              <a:spcAft>
                <a:spcPts val="0"/>
              </a:spcAft>
              <a:buClr>
                <a:srgbClr val="000000"/>
              </a:buClr>
              <a:buSzPts val="1050"/>
              <a:buFont typeface="Arial"/>
              <a:buNone/>
              <a:defRPr sz="1400" b="0" i="0" u="none" strike="noStrike" cap="none">
                <a:solidFill>
                  <a:srgbClr val="01235B"/>
                </a:solidFill>
                <a:latin typeface="Georgia"/>
                <a:ea typeface="Georgia"/>
                <a:cs typeface="Georgia"/>
                <a:sym typeface="Georgia"/>
              </a:defRPr>
            </a:lvl3pPr>
            <a:lvl4pPr marL="1828800" marR="0" lvl="3" indent="-228600" algn="l">
              <a:lnSpc>
                <a:spcPct val="100000"/>
              </a:lnSpc>
              <a:spcBef>
                <a:spcPts val="0"/>
              </a:spcBef>
              <a:spcAft>
                <a:spcPts val="0"/>
              </a:spcAft>
              <a:buClr>
                <a:srgbClr val="000000"/>
              </a:buClr>
              <a:buSzPts val="1050"/>
              <a:buFont typeface="Arial"/>
              <a:buNone/>
              <a:defRPr sz="1400" b="0" i="0" u="none" strike="noStrike" cap="none">
                <a:solidFill>
                  <a:srgbClr val="01235B"/>
                </a:solidFill>
                <a:latin typeface="Georgia"/>
                <a:ea typeface="Georgia"/>
                <a:cs typeface="Georgia"/>
                <a:sym typeface="Georgia"/>
              </a:defRPr>
            </a:lvl4pPr>
            <a:lvl5pPr marL="2286000" marR="0" lvl="4" indent="-228600" algn="l">
              <a:lnSpc>
                <a:spcPct val="100000"/>
              </a:lnSpc>
              <a:spcBef>
                <a:spcPts val="0"/>
              </a:spcBef>
              <a:spcAft>
                <a:spcPts val="0"/>
              </a:spcAft>
              <a:buClr>
                <a:srgbClr val="000000"/>
              </a:buClr>
              <a:buSzPts val="1050"/>
              <a:buFont typeface="Arial"/>
              <a:buNone/>
              <a:defRPr sz="1400" b="0" i="0" u="none" strike="noStrike" cap="none">
                <a:solidFill>
                  <a:srgbClr val="01235B"/>
                </a:solidFill>
                <a:latin typeface="Georgia"/>
                <a:ea typeface="Georgia"/>
                <a:cs typeface="Georgia"/>
                <a:sym typeface="Georgia"/>
              </a:defRPr>
            </a:lvl5pPr>
            <a:lvl6pPr marL="2743200" marR="0" lvl="5" indent="-228600" algn="l">
              <a:lnSpc>
                <a:spcPct val="100000"/>
              </a:lnSpc>
              <a:spcBef>
                <a:spcPts val="0"/>
              </a:spcBef>
              <a:spcAft>
                <a:spcPts val="0"/>
              </a:spcAft>
              <a:buSzPts val="1400"/>
              <a:buNone/>
              <a:defRPr sz="1867" b="0" i="0" u="none" strike="noStrike" cap="none">
                <a:solidFill>
                  <a:srgbClr val="000000"/>
                </a:solidFill>
                <a:latin typeface="Arial"/>
                <a:ea typeface="Arial"/>
                <a:cs typeface="Arial"/>
                <a:sym typeface="Arial"/>
              </a:defRPr>
            </a:lvl6pPr>
            <a:lvl7pPr marL="3200400" marR="0" lvl="6" indent="-228600" algn="l">
              <a:lnSpc>
                <a:spcPct val="100000"/>
              </a:lnSpc>
              <a:spcBef>
                <a:spcPts val="0"/>
              </a:spcBef>
              <a:spcAft>
                <a:spcPts val="0"/>
              </a:spcAft>
              <a:buSzPts val="1400"/>
              <a:buNone/>
              <a:defRPr sz="1867" b="0" i="0" u="none" strike="noStrike" cap="none">
                <a:solidFill>
                  <a:srgbClr val="000000"/>
                </a:solidFill>
                <a:latin typeface="Arial"/>
                <a:ea typeface="Arial"/>
                <a:cs typeface="Arial"/>
                <a:sym typeface="Arial"/>
              </a:defRPr>
            </a:lvl7pPr>
            <a:lvl8pPr marL="3657600" marR="0" lvl="7" indent="-228600" algn="l">
              <a:lnSpc>
                <a:spcPct val="100000"/>
              </a:lnSpc>
              <a:spcBef>
                <a:spcPts val="0"/>
              </a:spcBef>
              <a:spcAft>
                <a:spcPts val="0"/>
              </a:spcAft>
              <a:buSzPts val="1400"/>
              <a:buNone/>
              <a:defRPr sz="1867" b="0" i="0" u="none" strike="noStrike" cap="none">
                <a:solidFill>
                  <a:srgbClr val="000000"/>
                </a:solidFill>
                <a:latin typeface="Arial"/>
                <a:ea typeface="Arial"/>
                <a:cs typeface="Arial"/>
                <a:sym typeface="Arial"/>
              </a:defRPr>
            </a:lvl8pPr>
            <a:lvl9pPr marL="4114800" marR="0" lvl="8" indent="-228600" algn="l">
              <a:lnSpc>
                <a:spcPct val="100000"/>
              </a:lnSpc>
              <a:spcBef>
                <a:spcPts val="0"/>
              </a:spcBef>
              <a:spcAft>
                <a:spcPts val="0"/>
              </a:spcAft>
              <a:buSzPts val="1400"/>
              <a:buNone/>
              <a:defRPr sz="1867" b="0" i="0" u="none" strike="noStrike" cap="none">
                <a:solidFill>
                  <a:srgbClr val="000000"/>
                </a:solidFill>
                <a:latin typeface="Arial"/>
                <a:ea typeface="Arial"/>
                <a:cs typeface="Arial"/>
                <a:sym typeface="Arial"/>
              </a:defRPr>
            </a:lvl9pPr>
          </a:lstStyle>
          <a:p>
            <a:endParaRPr/>
          </a:p>
        </p:txBody>
      </p:sp>
      <p:sp>
        <p:nvSpPr>
          <p:cNvPr id="275" name="Google Shape;275;p29"/>
          <p:cNvSpPr txBox="1">
            <a:spLocks noGrp="1"/>
          </p:cNvSpPr>
          <p:nvPr>
            <p:ph type="sldNum" idx="12"/>
          </p:nvPr>
        </p:nvSpPr>
        <p:spPr>
          <a:xfrm>
            <a:off x="9121140" y="6226811"/>
            <a:ext cx="2743200" cy="3652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8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8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8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8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8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8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8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8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8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76" name="Google Shape;276;p29"/>
          <p:cNvSpPr txBox="1">
            <a:spLocks noGrp="1"/>
          </p:cNvSpPr>
          <p:nvPr>
            <p:ph type="ftr" idx="11"/>
          </p:nvPr>
        </p:nvSpPr>
        <p:spPr>
          <a:xfrm>
            <a:off x="1156241" y="6226811"/>
            <a:ext cx="4114800" cy="3652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800" b="0"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67" b="0" i="0" u="none" strike="noStrike" cap="none">
                <a:solidFill>
                  <a:srgbClr val="000000"/>
                </a:solidFill>
                <a:latin typeface="Arial"/>
                <a:ea typeface="Arial"/>
                <a:cs typeface="Arial"/>
                <a:sym typeface="Arial"/>
              </a:defRPr>
            </a:lvl9pPr>
          </a:lstStyle>
          <a:p>
            <a:endParaRPr/>
          </a:p>
        </p:txBody>
      </p:sp>
      <p:pic>
        <p:nvPicPr>
          <p:cNvPr id="277" name="Google Shape;277;p29"/>
          <p:cNvPicPr preferRelativeResize="0"/>
          <p:nvPr/>
        </p:nvPicPr>
        <p:blipFill rotWithShape="1">
          <a:blip r:embed="rId3">
            <a:alphaModFix/>
          </a:blip>
          <a:srcRect/>
          <a:stretch/>
        </p:blipFill>
        <p:spPr>
          <a:xfrm>
            <a:off x="264751" y="6152759"/>
            <a:ext cx="657171" cy="467471"/>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8"/>
        <p:cNvGrpSpPr/>
        <p:nvPr/>
      </p:nvGrpSpPr>
      <p:grpSpPr>
        <a:xfrm>
          <a:off x="0" y="0"/>
          <a:ext cx="0" cy="0"/>
          <a:chOff x="0" y="0"/>
          <a:chExt cx="0" cy="0"/>
        </a:xfrm>
      </p:grpSpPr>
      <p:sp>
        <p:nvSpPr>
          <p:cNvPr id="279" name="Google Shape;279;p30"/>
          <p:cNvSpPr txBox="1">
            <a:spLocks noGrp="1"/>
          </p:cNvSpPr>
          <p:nvPr>
            <p:ph type="title"/>
          </p:nvPr>
        </p:nvSpPr>
        <p:spPr>
          <a:xfrm>
            <a:off x="609600" y="274639"/>
            <a:ext cx="10972800" cy="711200"/>
          </a:xfrm>
          <a:prstGeom prst="rect">
            <a:avLst/>
          </a:prstGeom>
          <a:noFill/>
          <a:ln>
            <a:noFill/>
          </a:ln>
        </p:spPr>
        <p:txBody>
          <a:bodyPr spcFirstLastPara="1" wrap="square" lIns="0" tIns="45700" rIns="0" bIns="45700" anchor="ctr" anchorCtr="0">
            <a:noAutofit/>
          </a:bodyPr>
          <a:lstStyle>
            <a:lvl1pPr lvl="0" algn="l">
              <a:lnSpc>
                <a:spcPct val="100000"/>
              </a:lnSpc>
              <a:spcBef>
                <a:spcPts val="0"/>
              </a:spcBef>
              <a:spcAft>
                <a:spcPts val="0"/>
              </a:spcAft>
              <a:buClr>
                <a:schemeClr val="dk1"/>
              </a:buClr>
              <a:buSzPts val="2700"/>
              <a:buFont typeface="Calibri"/>
              <a:buNone/>
              <a:defRPr sz="3600"/>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a:endParaRPr/>
          </a:p>
        </p:txBody>
      </p:sp>
      <p:sp>
        <p:nvSpPr>
          <p:cNvPr id="280" name="Google Shape;280;p30"/>
          <p:cNvSpPr txBox="1">
            <a:spLocks noGrp="1"/>
          </p:cNvSpPr>
          <p:nvPr>
            <p:ph type="dt" idx="10"/>
          </p:nvPr>
        </p:nvSpPr>
        <p:spPr>
          <a:xfrm>
            <a:off x="609600" y="6356351"/>
            <a:ext cx="2844800" cy="365200"/>
          </a:xfrm>
          <a:prstGeom prst="rect">
            <a:avLst/>
          </a:prstGeom>
          <a:noFill/>
          <a:ln>
            <a:noFill/>
          </a:ln>
        </p:spPr>
        <p:txBody>
          <a:bodyPr spcFirstLastPara="1" wrap="square" lIns="0" tIns="45700" rIns="0" bIns="45700" anchor="ctr" anchorCtr="0">
            <a:noAutofit/>
          </a:bodyPr>
          <a:lstStyle>
            <a:lvl1pPr marR="0" lvl="0" algn="l" rtl="0">
              <a:lnSpc>
                <a:spcPct val="100000"/>
              </a:lnSpc>
              <a:spcBef>
                <a:spcPts val="0"/>
              </a:spcBef>
              <a:spcAft>
                <a:spcPts val="0"/>
              </a:spcAft>
              <a:buClr>
                <a:schemeClr val="dk1"/>
              </a:buClr>
              <a:buSzPts val="1100"/>
              <a:buFont typeface="Arial"/>
              <a:buNone/>
              <a:defRPr sz="1467"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100"/>
              <a:buFont typeface="Arial"/>
              <a:buNone/>
              <a:defRPr sz="1467"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100"/>
              <a:buFont typeface="Arial"/>
              <a:buNone/>
              <a:defRPr sz="1467"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100"/>
              <a:buFont typeface="Arial"/>
              <a:buNone/>
              <a:defRPr sz="1467"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100"/>
              <a:buFont typeface="Arial"/>
              <a:buNone/>
              <a:defRPr sz="1467"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100"/>
              <a:buFont typeface="Arial"/>
              <a:buNone/>
              <a:defRPr sz="1467"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100"/>
              <a:buFont typeface="Arial"/>
              <a:buNone/>
              <a:defRPr sz="1467"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100"/>
              <a:buFont typeface="Arial"/>
              <a:buNone/>
              <a:defRPr sz="1467"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100"/>
              <a:buFont typeface="Arial"/>
              <a:buNone/>
              <a:defRPr sz="1467" b="0" i="0" u="none" strike="noStrike" cap="none">
                <a:solidFill>
                  <a:schemeClr val="dk1"/>
                </a:solidFill>
                <a:latin typeface="Arial"/>
                <a:ea typeface="Arial"/>
                <a:cs typeface="Arial"/>
                <a:sym typeface="Arial"/>
              </a:defRPr>
            </a:lvl9pPr>
          </a:lstStyle>
          <a:p>
            <a:endParaRPr/>
          </a:p>
        </p:txBody>
      </p:sp>
      <p:sp>
        <p:nvSpPr>
          <p:cNvPr id="281" name="Google Shape;281;p30"/>
          <p:cNvSpPr txBox="1">
            <a:spLocks noGrp="1"/>
          </p:cNvSpPr>
          <p:nvPr>
            <p:ph type="ftr" idx="11"/>
          </p:nvPr>
        </p:nvSpPr>
        <p:spPr>
          <a:xfrm>
            <a:off x="4165600" y="6356351"/>
            <a:ext cx="3860800" cy="365200"/>
          </a:xfrm>
          <a:prstGeom prst="rect">
            <a:avLst/>
          </a:prstGeom>
          <a:noFill/>
          <a:ln>
            <a:noFill/>
          </a:ln>
        </p:spPr>
        <p:txBody>
          <a:bodyPr spcFirstLastPara="1" wrap="square" lIns="0" tIns="45700" rIns="0" bIns="45700" anchor="ctr" anchorCtr="0">
            <a:noAutofit/>
          </a:bodyPr>
          <a:lstStyle>
            <a:lvl1pPr marR="0" lvl="0" algn="ctr" rtl="0">
              <a:lnSpc>
                <a:spcPct val="100000"/>
              </a:lnSpc>
              <a:spcBef>
                <a:spcPts val="0"/>
              </a:spcBef>
              <a:spcAft>
                <a:spcPts val="0"/>
              </a:spcAft>
              <a:buClr>
                <a:schemeClr val="dk1"/>
              </a:buClr>
              <a:buSzPts val="1100"/>
              <a:buFont typeface="Arial"/>
              <a:buNone/>
              <a:defRPr sz="1467"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100"/>
              <a:buFont typeface="Arial"/>
              <a:buNone/>
              <a:defRPr sz="1467"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100"/>
              <a:buFont typeface="Arial"/>
              <a:buNone/>
              <a:defRPr sz="1467"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100"/>
              <a:buFont typeface="Arial"/>
              <a:buNone/>
              <a:defRPr sz="1467"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100"/>
              <a:buFont typeface="Arial"/>
              <a:buNone/>
              <a:defRPr sz="1467"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100"/>
              <a:buFont typeface="Arial"/>
              <a:buNone/>
              <a:defRPr sz="1467"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100"/>
              <a:buFont typeface="Arial"/>
              <a:buNone/>
              <a:defRPr sz="1467"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100"/>
              <a:buFont typeface="Arial"/>
              <a:buNone/>
              <a:defRPr sz="1467"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100"/>
              <a:buFont typeface="Arial"/>
              <a:buNone/>
              <a:defRPr sz="1467" b="0" i="0" u="none" strike="noStrike" cap="none">
                <a:solidFill>
                  <a:schemeClr val="dk1"/>
                </a:solidFill>
                <a:latin typeface="Arial"/>
                <a:ea typeface="Arial"/>
                <a:cs typeface="Arial"/>
                <a:sym typeface="Arial"/>
              </a:defRPr>
            </a:lvl9pPr>
          </a:lstStyle>
          <a:p>
            <a:endParaRPr/>
          </a:p>
        </p:txBody>
      </p:sp>
      <p:sp>
        <p:nvSpPr>
          <p:cNvPr id="282" name="Google Shape;282;p30"/>
          <p:cNvSpPr txBox="1">
            <a:spLocks noGrp="1"/>
          </p:cNvSpPr>
          <p:nvPr>
            <p:ph type="sldNum" idx="12"/>
          </p:nvPr>
        </p:nvSpPr>
        <p:spPr>
          <a:xfrm>
            <a:off x="8737600" y="6356351"/>
            <a:ext cx="2844800" cy="365200"/>
          </a:xfrm>
          <a:prstGeom prst="rect">
            <a:avLst/>
          </a:prstGeom>
          <a:noFill/>
          <a:ln>
            <a:noFill/>
          </a:ln>
        </p:spPr>
        <p:txBody>
          <a:bodyPr spcFirstLastPara="1" wrap="square" lIns="0" tIns="45700" rIns="0"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 White">
  <p:cSld name="Blank - White">
    <p:bg>
      <p:bgPr>
        <a:solidFill>
          <a:srgbClr val="FFFFFF"/>
        </a:solidFill>
        <a:effectLst/>
      </p:bgPr>
    </p:bg>
    <p:spTree>
      <p:nvGrpSpPr>
        <p:cNvPr id="1" name="Shape 63"/>
        <p:cNvGrpSpPr/>
        <p:nvPr/>
      </p:nvGrpSpPr>
      <p:grpSpPr>
        <a:xfrm>
          <a:off x="0" y="0"/>
          <a:ext cx="0" cy="0"/>
          <a:chOff x="0" y="0"/>
          <a:chExt cx="0" cy="0"/>
        </a:xfrm>
      </p:grpSpPr>
      <p:sp>
        <p:nvSpPr>
          <p:cNvPr id="64" name="Google Shape;64;p4"/>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ullets - DARK ON LIGHT 1">
  <p:cSld name="TITLE_AND_BODY_1">
    <p:bg>
      <p:bgPr>
        <a:solidFill>
          <a:srgbClr val="FFFFFF"/>
        </a:solidFill>
        <a:effectLst/>
      </p:bgPr>
    </p:bg>
    <p:spTree>
      <p:nvGrpSpPr>
        <p:cNvPr id="1" name="Shape 283"/>
        <p:cNvGrpSpPr/>
        <p:nvPr/>
      </p:nvGrpSpPr>
      <p:grpSpPr>
        <a:xfrm>
          <a:off x="0" y="0"/>
          <a:ext cx="0" cy="0"/>
          <a:chOff x="0" y="0"/>
          <a:chExt cx="0" cy="0"/>
        </a:xfrm>
      </p:grpSpPr>
      <p:sp>
        <p:nvSpPr>
          <p:cNvPr id="284" name="Google Shape;284;p31"/>
          <p:cNvSpPr/>
          <p:nvPr/>
        </p:nvSpPr>
        <p:spPr>
          <a:xfrm>
            <a:off x="11539919" y="0"/>
            <a:ext cx="634800" cy="6841500"/>
          </a:xfrm>
          <a:prstGeom prst="rect">
            <a:avLst/>
          </a:prstGeom>
          <a:solidFill>
            <a:srgbClr val="003C71"/>
          </a:solidFill>
          <a:ln w="9525" cap="flat" cmpd="sng">
            <a:solidFill>
              <a:srgbClr val="003C7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FFFFFF"/>
              </a:solidFill>
              <a:latin typeface="Arial"/>
              <a:ea typeface="Arial"/>
              <a:cs typeface="Arial"/>
              <a:sym typeface="Arial"/>
            </a:endParaRPr>
          </a:p>
        </p:txBody>
      </p:sp>
      <p:sp>
        <p:nvSpPr>
          <p:cNvPr id="285" name="Google Shape;285;p31"/>
          <p:cNvSpPr txBox="1">
            <a:spLocks noGrp="1"/>
          </p:cNvSpPr>
          <p:nvPr>
            <p:ph type="sldNum" idx="12"/>
          </p:nvPr>
        </p:nvSpPr>
        <p:spPr>
          <a:xfrm>
            <a:off x="10483811" y="6319223"/>
            <a:ext cx="731700" cy="524700"/>
          </a:xfrm>
          <a:prstGeom prst="rect">
            <a:avLst/>
          </a:prstGeom>
          <a:noFill/>
          <a:ln>
            <a:noFill/>
          </a:ln>
        </p:spPr>
        <p:txBody>
          <a:bodyPr spcFirstLastPara="1" wrap="square" lIns="121900" tIns="121900" rIns="121900" bIns="12190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86" name="Google Shape;286;p31"/>
          <p:cNvSpPr txBox="1">
            <a:spLocks noGrp="1"/>
          </p:cNvSpPr>
          <p:nvPr>
            <p:ph type="body" idx="1"/>
          </p:nvPr>
        </p:nvSpPr>
        <p:spPr>
          <a:xfrm>
            <a:off x="680267" y="2401675"/>
            <a:ext cx="9736500" cy="2277300"/>
          </a:xfrm>
          <a:prstGeom prst="rect">
            <a:avLst/>
          </a:prstGeom>
          <a:noFill/>
          <a:ln>
            <a:noFill/>
          </a:ln>
        </p:spPr>
        <p:txBody>
          <a:bodyPr spcFirstLastPara="1" wrap="square" lIns="121900" tIns="121900" rIns="121900" bIns="121900" anchor="t" anchorCtr="0">
            <a:noAutofit/>
          </a:bodyPr>
          <a:lstStyle>
            <a:lvl1pPr marL="457200" lvl="0" indent="-431800" algn="l" rtl="0">
              <a:lnSpc>
                <a:spcPct val="100000"/>
              </a:lnSpc>
              <a:spcBef>
                <a:spcPts val="0"/>
              </a:spcBef>
              <a:spcAft>
                <a:spcPts val="0"/>
              </a:spcAft>
              <a:buClr>
                <a:srgbClr val="0579BD"/>
              </a:buClr>
              <a:buSzPts val="3200"/>
              <a:buFont typeface="Arial"/>
              <a:buChar char="●"/>
              <a:defRPr sz="3200" b="1">
                <a:solidFill>
                  <a:srgbClr val="003C71"/>
                </a:solidFill>
                <a:latin typeface="Arial"/>
                <a:ea typeface="Arial"/>
                <a:cs typeface="Arial"/>
                <a:sym typeface="Arial"/>
              </a:defRPr>
            </a:lvl1pPr>
            <a:lvl2pPr marL="914400" lvl="1" indent="-431800" algn="l" rtl="0">
              <a:lnSpc>
                <a:spcPct val="100000"/>
              </a:lnSpc>
              <a:spcBef>
                <a:spcPts val="1100"/>
              </a:spcBef>
              <a:spcAft>
                <a:spcPts val="0"/>
              </a:spcAft>
              <a:buClr>
                <a:srgbClr val="00A6FB"/>
              </a:buClr>
              <a:buSzPts val="3200"/>
              <a:buFont typeface="Arial"/>
              <a:buChar char="○"/>
              <a:defRPr sz="3200" b="1">
                <a:solidFill>
                  <a:srgbClr val="003C71"/>
                </a:solidFill>
                <a:latin typeface="Arial"/>
                <a:ea typeface="Arial"/>
                <a:cs typeface="Arial"/>
                <a:sym typeface="Arial"/>
              </a:defRPr>
            </a:lvl2pPr>
            <a:lvl3pPr marL="1371600" lvl="2" indent="-431800" algn="l" rtl="0">
              <a:lnSpc>
                <a:spcPct val="100000"/>
              </a:lnSpc>
              <a:spcBef>
                <a:spcPts val="1100"/>
              </a:spcBef>
              <a:spcAft>
                <a:spcPts val="0"/>
              </a:spcAft>
              <a:buClr>
                <a:srgbClr val="0579BD"/>
              </a:buClr>
              <a:buSzPts val="3200"/>
              <a:buFont typeface="Arial"/>
              <a:buChar char="■"/>
              <a:defRPr sz="3200" b="1">
                <a:solidFill>
                  <a:srgbClr val="003C71"/>
                </a:solidFill>
                <a:latin typeface="Arial"/>
                <a:ea typeface="Arial"/>
                <a:cs typeface="Arial"/>
                <a:sym typeface="Arial"/>
              </a:defRPr>
            </a:lvl3pPr>
            <a:lvl4pPr marL="1828800" lvl="3" indent="-431800" algn="l" rtl="0">
              <a:lnSpc>
                <a:spcPct val="100000"/>
              </a:lnSpc>
              <a:spcBef>
                <a:spcPts val="1100"/>
              </a:spcBef>
              <a:spcAft>
                <a:spcPts val="0"/>
              </a:spcAft>
              <a:buClr>
                <a:srgbClr val="0579BD"/>
              </a:buClr>
              <a:buSzPts val="3200"/>
              <a:buFont typeface="Arial"/>
              <a:buChar char="●"/>
              <a:defRPr sz="3200" b="1">
                <a:solidFill>
                  <a:srgbClr val="003C71"/>
                </a:solidFill>
                <a:latin typeface="Arial"/>
                <a:ea typeface="Arial"/>
                <a:cs typeface="Arial"/>
                <a:sym typeface="Arial"/>
              </a:defRPr>
            </a:lvl4pPr>
            <a:lvl5pPr marL="2286000" lvl="4" indent="-431800" algn="l" rtl="0">
              <a:lnSpc>
                <a:spcPct val="100000"/>
              </a:lnSpc>
              <a:spcBef>
                <a:spcPts val="1100"/>
              </a:spcBef>
              <a:spcAft>
                <a:spcPts val="0"/>
              </a:spcAft>
              <a:buClr>
                <a:srgbClr val="00A6FB"/>
              </a:buClr>
              <a:buSzPts val="3200"/>
              <a:buFont typeface="Arial"/>
              <a:buChar char="○"/>
              <a:defRPr sz="3200" b="1">
                <a:solidFill>
                  <a:srgbClr val="003C71"/>
                </a:solidFill>
                <a:latin typeface="Arial"/>
                <a:ea typeface="Arial"/>
                <a:cs typeface="Arial"/>
                <a:sym typeface="Arial"/>
              </a:defRPr>
            </a:lvl5pPr>
            <a:lvl6pPr marL="2743200" lvl="5" indent="-431800" algn="l" rtl="0">
              <a:lnSpc>
                <a:spcPct val="100000"/>
              </a:lnSpc>
              <a:spcBef>
                <a:spcPts val="1100"/>
              </a:spcBef>
              <a:spcAft>
                <a:spcPts val="0"/>
              </a:spcAft>
              <a:buClr>
                <a:srgbClr val="0579BD"/>
              </a:buClr>
              <a:buSzPts val="3200"/>
              <a:buFont typeface="Arial"/>
              <a:buChar char="■"/>
              <a:defRPr sz="3200" b="1">
                <a:solidFill>
                  <a:srgbClr val="003C71"/>
                </a:solidFill>
                <a:latin typeface="Arial"/>
                <a:ea typeface="Arial"/>
                <a:cs typeface="Arial"/>
                <a:sym typeface="Arial"/>
              </a:defRPr>
            </a:lvl6pPr>
            <a:lvl7pPr marL="3200400" lvl="6" indent="-431800" algn="l" rtl="0">
              <a:lnSpc>
                <a:spcPct val="100000"/>
              </a:lnSpc>
              <a:spcBef>
                <a:spcPts val="1100"/>
              </a:spcBef>
              <a:spcAft>
                <a:spcPts val="0"/>
              </a:spcAft>
              <a:buClr>
                <a:srgbClr val="0579BD"/>
              </a:buClr>
              <a:buSzPts val="3200"/>
              <a:buFont typeface="Arial"/>
              <a:buChar char="●"/>
              <a:defRPr sz="3200" b="1">
                <a:solidFill>
                  <a:srgbClr val="003C71"/>
                </a:solidFill>
                <a:latin typeface="Arial"/>
                <a:ea typeface="Arial"/>
                <a:cs typeface="Arial"/>
                <a:sym typeface="Arial"/>
              </a:defRPr>
            </a:lvl7pPr>
            <a:lvl8pPr marL="3657600" lvl="7" indent="-431800" algn="l" rtl="0">
              <a:lnSpc>
                <a:spcPct val="100000"/>
              </a:lnSpc>
              <a:spcBef>
                <a:spcPts val="1100"/>
              </a:spcBef>
              <a:spcAft>
                <a:spcPts val="0"/>
              </a:spcAft>
              <a:buClr>
                <a:srgbClr val="00A6FB"/>
              </a:buClr>
              <a:buSzPts val="3200"/>
              <a:buFont typeface="Arial"/>
              <a:buChar char="○"/>
              <a:defRPr sz="3200" b="1">
                <a:solidFill>
                  <a:srgbClr val="003C71"/>
                </a:solidFill>
                <a:latin typeface="Arial"/>
                <a:ea typeface="Arial"/>
                <a:cs typeface="Arial"/>
                <a:sym typeface="Arial"/>
              </a:defRPr>
            </a:lvl8pPr>
            <a:lvl9pPr marL="4114800" lvl="8" indent="-431800" algn="l" rtl="0">
              <a:lnSpc>
                <a:spcPct val="100000"/>
              </a:lnSpc>
              <a:spcBef>
                <a:spcPts val="1100"/>
              </a:spcBef>
              <a:spcAft>
                <a:spcPts val="1100"/>
              </a:spcAft>
              <a:buClr>
                <a:srgbClr val="0579BD"/>
              </a:buClr>
              <a:buSzPts val="3200"/>
              <a:buFont typeface="Arial"/>
              <a:buChar char="■"/>
              <a:defRPr sz="3200" b="1">
                <a:solidFill>
                  <a:srgbClr val="003C71"/>
                </a:solidFill>
                <a:latin typeface="Arial"/>
                <a:ea typeface="Arial"/>
                <a:cs typeface="Arial"/>
                <a:sym typeface="Arial"/>
              </a:defRPr>
            </a:lvl9pPr>
          </a:lstStyle>
          <a:p>
            <a:endParaRPr/>
          </a:p>
        </p:txBody>
      </p:sp>
      <p:cxnSp>
        <p:nvCxnSpPr>
          <p:cNvPr id="287" name="Google Shape;287;p31"/>
          <p:cNvCxnSpPr/>
          <p:nvPr/>
        </p:nvCxnSpPr>
        <p:spPr>
          <a:xfrm>
            <a:off x="11402167" y="0"/>
            <a:ext cx="0" cy="6841500"/>
          </a:xfrm>
          <a:prstGeom prst="straightConnector1">
            <a:avLst/>
          </a:prstGeom>
          <a:noFill/>
          <a:ln w="76200" cap="flat" cmpd="sng">
            <a:solidFill>
              <a:srgbClr val="0579BD"/>
            </a:solidFill>
            <a:prstDash val="solid"/>
            <a:round/>
            <a:headEnd type="none" w="sm" len="sm"/>
            <a:tailEnd type="none" w="sm" len="sm"/>
          </a:ln>
        </p:spPr>
      </p:cxnSp>
      <p:cxnSp>
        <p:nvCxnSpPr>
          <p:cNvPr id="288" name="Google Shape;288;p31"/>
          <p:cNvCxnSpPr/>
          <p:nvPr/>
        </p:nvCxnSpPr>
        <p:spPr>
          <a:xfrm>
            <a:off x="11278585" y="0"/>
            <a:ext cx="0" cy="6841500"/>
          </a:xfrm>
          <a:prstGeom prst="straightConnector1">
            <a:avLst/>
          </a:prstGeom>
          <a:noFill/>
          <a:ln w="28575" cap="flat" cmpd="sng">
            <a:solidFill>
              <a:srgbClr val="0579BD"/>
            </a:solidFill>
            <a:prstDash val="solid"/>
            <a:round/>
            <a:headEnd type="none" w="sm" len="sm"/>
            <a:tailEnd type="none" w="sm" len="sm"/>
          </a:ln>
        </p:spPr>
      </p:cxnSp>
      <p:sp>
        <p:nvSpPr>
          <p:cNvPr id="289" name="Google Shape;289;p31" title="Vertical blue banner with GSA OGP title"/>
          <p:cNvSpPr txBox="1"/>
          <p:nvPr/>
        </p:nvSpPr>
        <p:spPr>
          <a:xfrm rot="5400000">
            <a:off x="8461013" y="3036151"/>
            <a:ext cx="6858000" cy="769200"/>
          </a:xfrm>
          <a:prstGeom prst="rect">
            <a:avLst/>
          </a:prstGeom>
          <a:no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1" i="0" u="none" strike="noStrike" cap="none">
                <a:solidFill>
                  <a:srgbClr val="FFFFFF"/>
                </a:solidFill>
                <a:latin typeface="Arial"/>
                <a:ea typeface="Arial"/>
                <a:cs typeface="Arial"/>
                <a:sym typeface="Arial"/>
              </a:rPr>
              <a:t>GSA   OFFICE  OF  GOVERNMENT - WIDE   POLICY </a:t>
            </a:r>
            <a:endParaRPr sz="2000" b="1" i="0" u="none" strike="noStrike" cap="none">
              <a:solidFill>
                <a:srgbClr val="FFFFFF"/>
              </a:solidFill>
              <a:latin typeface="Arial"/>
              <a:ea typeface="Arial"/>
              <a:cs typeface="Arial"/>
              <a:sym typeface="Arial"/>
            </a:endParaRPr>
          </a:p>
        </p:txBody>
      </p:sp>
      <p:sp>
        <p:nvSpPr>
          <p:cNvPr id="290" name="Google Shape;290;p31"/>
          <p:cNvSpPr txBox="1">
            <a:spLocks noGrp="1"/>
          </p:cNvSpPr>
          <p:nvPr>
            <p:ph type="title"/>
          </p:nvPr>
        </p:nvSpPr>
        <p:spPr>
          <a:xfrm>
            <a:off x="789000" y="402075"/>
            <a:ext cx="9794100" cy="1173600"/>
          </a:xfrm>
          <a:prstGeom prst="rect">
            <a:avLst/>
          </a:prstGeom>
          <a:noFill/>
          <a:ln>
            <a:noFill/>
          </a:ln>
        </p:spPr>
        <p:txBody>
          <a:bodyPr spcFirstLastPara="1" wrap="square" lIns="121900" tIns="121900" rIns="121900" bIns="121900" anchor="b" anchorCtr="0">
            <a:noAutofit/>
          </a:bodyPr>
          <a:lstStyle>
            <a:lvl1pPr lvl="0" algn="l" rtl="0">
              <a:lnSpc>
                <a:spcPct val="100000"/>
              </a:lnSpc>
              <a:spcBef>
                <a:spcPts val="0"/>
              </a:spcBef>
              <a:spcAft>
                <a:spcPts val="0"/>
              </a:spcAft>
              <a:buSzPts val="4300"/>
              <a:buNone/>
              <a:defRPr sz="6100" b="1">
                <a:solidFill>
                  <a:srgbClr val="003C71"/>
                </a:solidFill>
                <a:latin typeface="Arial"/>
                <a:ea typeface="Arial"/>
                <a:cs typeface="Arial"/>
                <a:sym typeface="Arial"/>
              </a:defRPr>
            </a:lvl1pPr>
            <a:lvl2pPr lvl="1" algn="l" rtl="0">
              <a:lnSpc>
                <a:spcPct val="100000"/>
              </a:lnSpc>
              <a:spcBef>
                <a:spcPts val="0"/>
              </a:spcBef>
              <a:spcAft>
                <a:spcPts val="0"/>
              </a:spcAft>
              <a:buSzPts val="4300"/>
              <a:buNone/>
              <a:defRPr sz="6100" b="1">
                <a:solidFill>
                  <a:srgbClr val="003C71"/>
                </a:solidFill>
                <a:latin typeface="Arial"/>
                <a:ea typeface="Arial"/>
                <a:cs typeface="Arial"/>
                <a:sym typeface="Arial"/>
              </a:defRPr>
            </a:lvl2pPr>
            <a:lvl3pPr lvl="2" algn="l" rtl="0">
              <a:lnSpc>
                <a:spcPct val="100000"/>
              </a:lnSpc>
              <a:spcBef>
                <a:spcPts val="0"/>
              </a:spcBef>
              <a:spcAft>
                <a:spcPts val="0"/>
              </a:spcAft>
              <a:buSzPts val="4300"/>
              <a:buNone/>
              <a:defRPr sz="6100" b="1">
                <a:solidFill>
                  <a:srgbClr val="003C71"/>
                </a:solidFill>
                <a:latin typeface="Arial"/>
                <a:ea typeface="Arial"/>
                <a:cs typeface="Arial"/>
                <a:sym typeface="Arial"/>
              </a:defRPr>
            </a:lvl3pPr>
            <a:lvl4pPr lvl="3" algn="l" rtl="0">
              <a:lnSpc>
                <a:spcPct val="100000"/>
              </a:lnSpc>
              <a:spcBef>
                <a:spcPts val="0"/>
              </a:spcBef>
              <a:spcAft>
                <a:spcPts val="0"/>
              </a:spcAft>
              <a:buSzPts val="4300"/>
              <a:buNone/>
              <a:defRPr sz="6100" b="1">
                <a:solidFill>
                  <a:srgbClr val="003C71"/>
                </a:solidFill>
                <a:latin typeface="Arial"/>
                <a:ea typeface="Arial"/>
                <a:cs typeface="Arial"/>
                <a:sym typeface="Arial"/>
              </a:defRPr>
            </a:lvl4pPr>
            <a:lvl5pPr lvl="4" algn="l" rtl="0">
              <a:lnSpc>
                <a:spcPct val="100000"/>
              </a:lnSpc>
              <a:spcBef>
                <a:spcPts val="0"/>
              </a:spcBef>
              <a:spcAft>
                <a:spcPts val="0"/>
              </a:spcAft>
              <a:buSzPts val="4300"/>
              <a:buNone/>
              <a:defRPr sz="6100" b="1">
                <a:solidFill>
                  <a:srgbClr val="003C71"/>
                </a:solidFill>
                <a:latin typeface="Arial"/>
                <a:ea typeface="Arial"/>
                <a:cs typeface="Arial"/>
                <a:sym typeface="Arial"/>
              </a:defRPr>
            </a:lvl5pPr>
            <a:lvl6pPr lvl="5" algn="l" rtl="0">
              <a:lnSpc>
                <a:spcPct val="100000"/>
              </a:lnSpc>
              <a:spcBef>
                <a:spcPts val="0"/>
              </a:spcBef>
              <a:spcAft>
                <a:spcPts val="0"/>
              </a:spcAft>
              <a:buSzPts val="4300"/>
              <a:buNone/>
              <a:defRPr sz="6100" b="1">
                <a:solidFill>
                  <a:srgbClr val="003C71"/>
                </a:solidFill>
                <a:latin typeface="Arial"/>
                <a:ea typeface="Arial"/>
                <a:cs typeface="Arial"/>
                <a:sym typeface="Arial"/>
              </a:defRPr>
            </a:lvl6pPr>
            <a:lvl7pPr lvl="6" algn="l" rtl="0">
              <a:lnSpc>
                <a:spcPct val="100000"/>
              </a:lnSpc>
              <a:spcBef>
                <a:spcPts val="0"/>
              </a:spcBef>
              <a:spcAft>
                <a:spcPts val="0"/>
              </a:spcAft>
              <a:buSzPts val="4300"/>
              <a:buNone/>
              <a:defRPr sz="6100" b="1">
                <a:solidFill>
                  <a:srgbClr val="003C71"/>
                </a:solidFill>
                <a:latin typeface="Arial"/>
                <a:ea typeface="Arial"/>
                <a:cs typeface="Arial"/>
                <a:sym typeface="Arial"/>
              </a:defRPr>
            </a:lvl7pPr>
            <a:lvl8pPr lvl="7" algn="l" rtl="0">
              <a:lnSpc>
                <a:spcPct val="100000"/>
              </a:lnSpc>
              <a:spcBef>
                <a:spcPts val="0"/>
              </a:spcBef>
              <a:spcAft>
                <a:spcPts val="0"/>
              </a:spcAft>
              <a:buSzPts val="4300"/>
              <a:buNone/>
              <a:defRPr sz="6100" b="1">
                <a:solidFill>
                  <a:srgbClr val="003C71"/>
                </a:solidFill>
                <a:latin typeface="Arial"/>
                <a:ea typeface="Arial"/>
                <a:cs typeface="Arial"/>
                <a:sym typeface="Arial"/>
              </a:defRPr>
            </a:lvl8pPr>
            <a:lvl9pPr lvl="8" algn="l" rtl="0">
              <a:lnSpc>
                <a:spcPct val="100000"/>
              </a:lnSpc>
              <a:spcBef>
                <a:spcPts val="0"/>
              </a:spcBef>
              <a:spcAft>
                <a:spcPts val="0"/>
              </a:spcAft>
              <a:buSzPts val="4300"/>
              <a:buNone/>
              <a:defRPr sz="6100" b="1">
                <a:solidFill>
                  <a:srgbClr val="003C71"/>
                </a:solidFill>
                <a:latin typeface="Arial"/>
                <a:ea typeface="Arial"/>
                <a:cs typeface="Arial"/>
                <a:sym typeface="Arial"/>
              </a:defRPr>
            </a:lvl9pPr>
          </a:lstStyle>
          <a:p>
            <a:endParaRPr/>
          </a:p>
        </p:txBody>
      </p:sp>
      <p:sp>
        <p:nvSpPr>
          <p:cNvPr id="291" name="Google Shape;291;p31"/>
          <p:cNvSpPr txBox="1">
            <a:spLocks noGrp="1"/>
          </p:cNvSpPr>
          <p:nvPr>
            <p:ph type="subTitle" idx="2"/>
          </p:nvPr>
        </p:nvSpPr>
        <p:spPr>
          <a:xfrm>
            <a:off x="789000" y="1554800"/>
            <a:ext cx="9794100" cy="524700"/>
          </a:xfrm>
          <a:prstGeom prst="rect">
            <a:avLst/>
          </a:prstGeom>
          <a:noFill/>
          <a:ln>
            <a:noFill/>
          </a:ln>
        </p:spPr>
        <p:txBody>
          <a:bodyPr spcFirstLastPara="1" wrap="square" lIns="121900" tIns="121900" rIns="121900" bIns="121900" anchor="t" anchorCtr="0">
            <a:noAutofit/>
          </a:bodyPr>
          <a:lstStyle>
            <a:lvl1pPr lvl="0" algn="l" rtl="0">
              <a:lnSpc>
                <a:spcPct val="115000"/>
              </a:lnSpc>
              <a:spcBef>
                <a:spcPts val="0"/>
              </a:spcBef>
              <a:spcAft>
                <a:spcPts val="0"/>
              </a:spcAft>
              <a:buSzPts val="2400"/>
              <a:buNone/>
              <a:defRPr sz="3200" b="1" i="1">
                <a:solidFill>
                  <a:srgbClr val="0579BD"/>
                </a:solidFill>
                <a:latin typeface="Arial"/>
                <a:ea typeface="Arial"/>
                <a:cs typeface="Arial"/>
                <a:sym typeface="Arial"/>
              </a:defRPr>
            </a:lvl1pPr>
            <a:lvl2pPr lvl="1" algn="l" rtl="0">
              <a:lnSpc>
                <a:spcPct val="115000"/>
              </a:lnSpc>
              <a:spcBef>
                <a:spcPts val="2100"/>
              </a:spcBef>
              <a:spcAft>
                <a:spcPts val="0"/>
              </a:spcAft>
              <a:buSzPts val="1900"/>
              <a:buNone/>
              <a:defRPr sz="3200" b="1" i="1">
                <a:solidFill>
                  <a:srgbClr val="0579BD"/>
                </a:solidFill>
                <a:latin typeface="Arial"/>
                <a:ea typeface="Arial"/>
                <a:cs typeface="Arial"/>
                <a:sym typeface="Arial"/>
              </a:defRPr>
            </a:lvl2pPr>
            <a:lvl3pPr lvl="2" algn="l" rtl="0">
              <a:lnSpc>
                <a:spcPct val="115000"/>
              </a:lnSpc>
              <a:spcBef>
                <a:spcPts val="2100"/>
              </a:spcBef>
              <a:spcAft>
                <a:spcPts val="0"/>
              </a:spcAft>
              <a:buSzPts val="1900"/>
              <a:buNone/>
              <a:defRPr sz="3200" b="1" i="1">
                <a:solidFill>
                  <a:srgbClr val="0579BD"/>
                </a:solidFill>
                <a:latin typeface="Arial"/>
                <a:ea typeface="Arial"/>
                <a:cs typeface="Arial"/>
                <a:sym typeface="Arial"/>
              </a:defRPr>
            </a:lvl3pPr>
            <a:lvl4pPr lvl="3" algn="l" rtl="0">
              <a:lnSpc>
                <a:spcPct val="115000"/>
              </a:lnSpc>
              <a:spcBef>
                <a:spcPts val="2100"/>
              </a:spcBef>
              <a:spcAft>
                <a:spcPts val="0"/>
              </a:spcAft>
              <a:buSzPts val="1900"/>
              <a:buNone/>
              <a:defRPr sz="3200" b="1" i="1">
                <a:solidFill>
                  <a:srgbClr val="0579BD"/>
                </a:solidFill>
                <a:latin typeface="Arial"/>
                <a:ea typeface="Arial"/>
                <a:cs typeface="Arial"/>
                <a:sym typeface="Arial"/>
              </a:defRPr>
            </a:lvl4pPr>
            <a:lvl5pPr lvl="4" algn="l" rtl="0">
              <a:lnSpc>
                <a:spcPct val="115000"/>
              </a:lnSpc>
              <a:spcBef>
                <a:spcPts val="2100"/>
              </a:spcBef>
              <a:spcAft>
                <a:spcPts val="0"/>
              </a:spcAft>
              <a:buSzPts val="1900"/>
              <a:buNone/>
              <a:defRPr sz="3200" b="1" i="1">
                <a:solidFill>
                  <a:srgbClr val="0579BD"/>
                </a:solidFill>
                <a:latin typeface="Arial"/>
                <a:ea typeface="Arial"/>
                <a:cs typeface="Arial"/>
                <a:sym typeface="Arial"/>
              </a:defRPr>
            </a:lvl5pPr>
            <a:lvl6pPr lvl="5" algn="l" rtl="0">
              <a:lnSpc>
                <a:spcPct val="115000"/>
              </a:lnSpc>
              <a:spcBef>
                <a:spcPts val="2100"/>
              </a:spcBef>
              <a:spcAft>
                <a:spcPts val="0"/>
              </a:spcAft>
              <a:buSzPts val="1900"/>
              <a:buNone/>
              <a:defRPr sz="3200" b="1" i="1">
                <a:solidFill>
                  <a:srgbClr val="0579BD"/>
                </a:solidFill>
                <a:latin typeface="Arial"/>
                <a:ea typeface="Arial"/>
                <a:cs typeface="Arial"/>
                <a:sym typeface="Arial"/>
              </a:defRPr>
            </a:lvl6pPr>
            <a:lvl7pPr lvl="6" algn="l" rtl="0">
              <a:lnSpc>
                <a:spcPct val="115000"/>
              </a:lnSpc>
              <a:spcBef>
                <a:spcPts val="2100"/>
              </a:spcBef>
              <a:spcAft>
                <a:spcPts val="0"/>
              </a:spcAft>
              <a:buSzPts val="1900"/>
              <a:buNone/>
              <a:defRPr sz="3200" b="1" i="1">
                <a:solidFill>
                  <a:srgbClr val="0579BD"/>
                </a:solidFill>
                <a:latin typeface="Arial"/>
                <a:ea typeface="Arial"/>
                <a:cs typeface="Arial"/>
                <a:sym typeface="Arial"/>
              </a:defRPr>
            </a:lvl7pPr>
            <a:lvl8pPr lvl="7" algn="l" rtl="0">
              <a:lnSpc>
                <a:spcPct val="115000"/>
              </a:lnSpc>
              <a:spcBef>
                <a:spcPts val="2100"/>
              </a:spcBef>
              <a:spcAft>
                <a:spcPts val="0"/>
              </a:spcAft>
              <a:buSzPts val="1900"/>
              <a:buNone/>
              <a:defRPr sz="3200" b="1" i="1">
                <a:solidFill>
                  <a:srgbClr val="0579BD"/>
                </a:solidFill>
                <a:latin typeface="Arial"/>
                <a:ea typeface="Arial"/>
                <a:cs typeface="Arial"/>
                <a:sym typeface="Arial"/>
              </a:defRPr>
            </a:lvl8pPr>
            <a:lvl9pPr lvl="8" algn="l" rtl="0">
              <a:lnSpc>
                <a:spcPct val="115000"/>
              </a:lnSpc>
              <a:spcBef>
                <a:spcPts val="2100"/>
              </a:spcBef>
              <a:spcAft>
                <a:spcPts val="2100"/>
              </a:spcAft>
              <a:buSzPts val="1900"/>
              <a:buNone/>
              <a:defRPr sz="3200" b="1" i="1">
                <a:solidFill>
                  <a:srgbClr val="0579BD"/>
                </a:solidFill>
                <a:latin typeface="Arial"/>
                <a:ea typeface="Arial"/>
                <a:cs typeface="Arial"/>
                <a:sym typeface="Arial"/>
              </a:defRPr>
            </a:lvl9pPr>
          </a:lstStyle>
          <a:p>
            <a:endParaRPr/>
          </a:p>
        </p:txBody>
      </p:sp>
      <p:cxnSp>
        <p:nvCxnSpPr>
          <p:cNvPr id="292" name="Google Shape;292;p31"/>
          <p:cNvCxnSpPr/>
          <p:nvPr/>
        </p:nvCxnSpPr>
        <p:spPr>
          <a:xfrm>
            <a:off x="942800" y="1532025"/>
            <a:ext cx="9639900" cy="0"/>
          </a:xfrm>
          <a:prstGeom prst="straightConnector1">
            <a:avLst/>
          </a:prstGeom>
          <a:noFill/>
          <a:ln w="19050" cap="flat" cmpd="sng">
            <a:solidFill>
              <a:srgbClr val="000000"/>
            </a:solidFill>
            <a:prstDash val="solid"/>
            <a:round/>
            <a:headEnd type="none" w="sm" len="sm"/>
            <a:tailEnd type="none" w="sm" len="sm"/>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 White 1">
  <p:cSld name="BLANK_1">
    <p:bg>
      <p:bgPr>
        <a:solidFill>
          <a:srgbClr val="FFFFFF"/>
        </a:solidFill>
        <a:effectLst/>
      </p:bgPr>
    </p:bg>
    <p:spTree>
      <p:nvGrpSpPr>
        <p:cNvPr id="1" name="Shape 293"/>
        <p:cNvGrpSpPr/>
        <p:nvPr/>
      </p:nvGrpSpPr>
      <p:grpSpPr>
        <a:xfrm>
          <a:off x="0" y="0"/>
          <a:ext cx="0" cy="0"/>
          <a:chOff x="0" y="0"/>
          <a:chExt cx="0" cy="0"/>
        </a:xfrm>
      </p:grpSpPr>
      <p:sp>
        <p:nvSpPr>
          <p:cNvPr id="294" name="Google Shape;294;p32"/>
          <p:cNvSpPr txBox="1">
            <a:spLocks noGrp="1"/>
          </p:cNvSpPr>
          <p:nvPr>
            <p:ph type="sldNum" idx="12"/>
          </p:nvPr>
        </p:nvSpPr>
        <p:spPr>
          <a:xfrm>
            <a:off x="11296611" y="6217623"/>
            <a:ext cx="731700" cy="524700"/>
          </a:xfrm>
          <a:prstGeom prst="rect">
            <a:avLst/>
          </a:prstGeom>
          <a:noFill/>
          <a:ln>
            <a:noFill/>
          </a:ln>
        </p:spPr>
        <p:txBody>
          <a:bodyPr spcFirstLastPara="1" wrap="square" lIns="121900" tIns="121900" rIns="121900" bIns="12190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 DARK ON LIGHT 1">
  <p:cSld name="BLANK_2_1_1_1">
    <p:bg>
      <p:bgPr>
        <a:solidFill>
          <a:srgbClr val="FFFFFF"/>
        </a:solidFill>
        <a:effectLst/>
      </p:bgPr>
    </p:bg>
    <p:spTree>
      <p:nvGrpSpPr>
        <p:cNvPr id="1" name="Shape 295"/>
        <p:cNvGrpSpPr/>
        <p:nvPr/>
      </p:nvGrpSpPr>
      <p:grpSpPr>
        <a:xfrm>
          <a:off x="0" y="0"/>
          <a:ext cx="0" cy="0"/>
          <a:chOff x="0" y="0"/>
          <a:chExt cx="0" cy="0"/>
        </a:xfrm>
      </p:grpSpPr>
      <p:sp>
        <p:nvSpPr>
          <p:cNvPr id="296" name="Google Shape;296;p33"/>
          <p:cNvSpPr txBox="1">
            <a:spLocks noGrp="1"/>
          </p:cNvSpPr>
          <p:nvPr>
            <p:ph type="sldNum" idx="12"/>
          </p:nvPr>
        </p:nvSpPr>
        <p:spPr>
          <a:xfrm>
            <a:off x="11296610" y="6217622"/>
            <a:ext cx="731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
        <p:nvSpPr>
          <p:cNvPr id="297" name="Google Shape;297;p33"/>
          <p:cNvSpPr txBox="1">
            <a:spLocks noGrp="1"/>
          </p:cNvSpPr>
          <p:nvPr>
            <p:ph type="title"/>
          </p:nvPr>
        </p:nvSpPr>
        <p:spPr>
          <a:xfrm>
            <a:off x="585800" y="103900"/>
            <a:ext cx="10710900" cy="1173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4800" b="1">
                <a:solidFill>
                  <a:srgbClr val="003C71"/>
                </a:solidFill>
                <a:latin typeface="Roboto"/>
                <a:ea typeface="Roboto"/>
                <a:cs typeface="Roboto"/>
                <a:sym typeface="Roboto"/>
              </a:defRPr>
            </a:lvl1pPr>
            <a:lvl2pPr lvl="1" rtl="0">
              <a:spcBef>
                <a:spcPts val="0"/>
              </a:spcBef>
              <a:spcAft>
                <a:spcPts val="0"/>
              </a:spcAft>
              <a:buNone/>
              <a:defRPr sz="4800" b="1">
                <a:solidFill>
                  <a:srgbClr val="003C71"/>
                </a:solidFill>
                <a:latin typeface="Arial"/>
                <a:ea typeface="Arial"/>
                <a:cs typeface="Arial"/>
                <a:sym typeface="Arial"/>
              </a:defRPr>
            </a:lvl2pPr>
            <a:lvl3pPr lvl="2" rtl="0">
              <a:spcBef>
                <a:spcPts val="0"/>
              </a:spcBef>
              <a:spcAft>
                <a:spcPts val="0"/>
              </a:spcAft>
              <a:buNone/>
              <a:defRPr sz="4800" b="1">
                <a:solidFill>
                  <a:srgbClr val="003C71"/>
                </a:solidFill>
                <a:latin typeface="Arial"/>
                <a:ea typeface="Arial"/>
                <a:cs typeface="Arial"/>
                <a:sym typeface="Arial"/>
              </a:defRPr>
            </a:lvl3pPr>
            <a:lvl4pPr lvl="3" rtl="0">
              <a:spcBef>
                <a:spcPts val="0"/>
              </a:spcBef>
              <a:spcAft>
                <a:spcPts val="0"/>
              </a:spcAft>
              <a:buNone/>
              <a:defRPr sz="4800" b="1">
                <a:solidFill>
                  <a:srgbClr val="003C71"/>
                </a:solidFill>
                <a:latin typeface="Arial"/>
                <a:ea typeface="Arial"/>
                <a:cs typeface="Arial"/>
                <a:sym typeface="Arial"/>
              </a:defRPr>
            </a:lvl4pPr>
            <a:lvl5pPr lvl="4" rtl="0">
              <a:spcBef>
                <a:spcPts val="0"/>
              </a:spcBef>
              <a:spcAft>
                <a:spcPts val="0"/>
              </a:spcAft>
              <a:buNone/>
              <a:defRPr sz="4800" b="1">
                <a:solidFill>
                  <a:srgbClr val="003C71"/>
                </a:solidFill>
                <a:latin typeface="Arial"/>
                <a:ea typeface="Arial"/>
                <a:cs typeface="Arial"/>
                <a:sym typeface="Arial"/>
              </a:defRPr>
            </a:lvl5pPr>
            <a:lvl6pPr lvl="5" rtl="0">
              <a:spcBef>
                <a:spcPts val="0"/>
              </a:spcBef>
              <a:spcAft>
                <a:spcPts val="0"/>
              </a:spcAft>
              <a:buNone/>
              <a:defRPr sz="4800" b="1">
                <a:solidFill>
                  <a:srgbClr val="003C71"/>
                </a:solidFill>
                <a:latin typeface="Arial"/>
                <a:ea typeface="Arial"/>
                <a:cs typeface="Arial"/>
                <a:sym typeface="Arial"/>
              </a:defRPr>
            </a:lvl6pPr>
            <a:lvl7pPr lvl="6" rtl="0">
              <a:spcBef>
                <a:spcPts val="0"/>
              </a:spcBef>
              <a:spcAft>
                <a:spcPts val="0"/>
              </a:spcAft>
              <a:buNone/>
              <a:defRPr sz="4800" b="1">
                <a:solidFill>
                  <a:srgbClr val="003C71"/>
                </a:solidFill>
                <a:latin typeface="Arial"/>
                <a:ea typeface="Arial"/>
                <a:cs typeface="Arial"/>
                <a:sym typeface="Arial"/>
              </a:defRPr>
            </a:lvl7pPr>
            <a:lvl8pPr lvl="7" rtl="0">
              <a:spcBef>
                <a:spcPts val="0"/>
              </a:spcBef>
              <a:spcAft>
                <a:spcPts val="0"/>
              </a:spcAft>
              <a:buNone/>
              <a:defRPr sz="4800" b="1">
                <a:solidFill>
                  <a:srgbClr val="003C71"/>
                </a:solidFill>
                <a:latin typeface="Arial"/>
                <a:ea typeface="Arial"/>
                <a:cs typeface="Arial"/>
                <a:sym typeface="Arial"/>
              </a:defRPr>
            </a:lvl8pPr>
            <a:lvl9pPr lvl="8" rtl="0">
              <a:spcBef>
                <a:spcPts val="0"/>
              </a:spcBef>
              <a:spcAft>
                <a:spcPts val="0"/>
              </a:spcAft>
              <a:buNone/>
              <a:defRPr sz="4800" b="1">
                <a:solidFill>
                  <a:srgbClr val="003C71"/>
                </a:solidFill>
                <a:latin typeface="Arial"/>
                <a:ea typeface="Arial"/>
                <a:cs typeface="Arial"/>
                <a:sym typeface="Arial"/>
              </a:defRPr>
            </a:lvl9pPr>
          </a:lstStyle>
          <a:p>
            <a:endParaRPr/>
          </a:p>
        </p:txBody>
      </p:sp>
      <p:cxnSp>
        <p:nvCxnSpPr>
          <p:cNvPr id="298" name="Google Shape;298;p33"/>
          <p:cNvCxnSpPr/>
          <p:nvPr/>
        </p:nvCxnSpPr>
        <p:spPr>
          <a:xfrm>
            <a:off x="739600" y="1206242"/>
            <a:ext cx="9639900" cy="0"/>
          </a:xfrm>
          <a:prstGeom prst="straightConnector1">
            <a:avLst/>
          </a:prstGeom>
          <a:noFill/>
          <a:ln w="19050" cap="flat" cmpd="sng">
            <a:solidFill>
              <a:srgbClr val="000000"/>
            </a:solidFill>
            <a:prstDash val="solid"/>
            <a:round/>
            <a:headEnd type="none" w="med" len="med"/>
            <a:tailEnd type="none" w="med" len="med"/>
          </a:ln>
        </p:spPr>
      </p:cxnSp>
      <p:sp>
        <p:nvSpPr>
          <p:cNvPr id="299" name="Google Shape;299;p33"/>
          <p:cNvSpPr txBox="1">
            <a:spLocks noGrp="1"/>
          </p:cNvSpPr>
          <p:nvPr>
            <p:ph type="subTitle" idx="1"/>
          </p:nvPr>
        </p:nvSpPr>
        <p:spPr>
          <a:xfrm>
            <a:off x="585800" y="1161100"/>
            <a:ext cx="10710900" cy="52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i="1">
                <a:solidFill>
                  <a:srgbClr val="0579BD"/>
                </a:solidFill>
                <a:latin typeface="Roboto Medium"/>
                <a:ea typeface="Roboto Medium"/>
                <a:cs typeface="Roboto Medium"/>
                <a:sym typeface="Roboto Medium"/>
              </a:defRPr>
            </a:lvl1pPr>
            <a:lvl2pPr lvl="1" rtl="0">
              <a:spcBef>
                <a:spcPts val="0"/>
              </a:spcBef>
              <a:spcAft>
                <a:spcPts val="0"/>
              </a:spcAft>
              <a:buNone/>
              <a:defRPr sz="3200" b="1" i="1">
                <a:solidFill>
                  <a:srgbClr val="0579BD"/>
                </a:solidFill>
                <a:latin typeface="Arial"/>
                <a:ea typeface="Arial"/>
                <a:cs typeface="Arial"/>
                <a:sym typeface="Arial"/>
              </a:defRPr>
            </a:lvl2pPr>
            <a:lvl3pPr lvl="2" rtl="0">
              <a:spcBef>
                <a:spcPts val="0"/>
              </a:spcBef>
              <a:spcAft>
                <a:spcPts val="0"/>
              </a:spcAft>
              <a:buNone/>
              <a:defRPr sz="3200" b="1" i="1">
                <a:solidFill>
                  <a:srgbClr val="0579BD"/>
                </a:solidFill>
                <a:latin typeface="Arial"/>
                <a:ea typeface="Arial"/>
                <a:cs typeface="Arial"/>
                <a:sym typeface="Arial"/>
              </a:defRPr>
            </a:lvl3pPr>
            <a:lvl4pPr lvl="3" rtl="0">
              <a:spcBef>
                <a:spcPts val="0"/>
              </a:spcBef>
              <a:spcAft>
                <a:spcPts val="0"/>
              </a:spcAft>
              <a:buNone/>
              <a:defRPr sz="3200" b="1" i="1">
                <a:solidFill>
                  <a:srgbClr val="0579BD"/>
                </a:solidFill>
                <a:latin typeface="Arial"/>
                <a:ea typeface="Arial"/>
                <a:cs typeface="Arial"/>
                <a:sym typeface="Arial"/>
              </a:defRPr>
            </a:lvl4pPr>
            <a:lvl5pPr lvl="4" rtl="0">
              <a:spcBef>
                <a:spcPts val="0"/>
              </a:spcBef>
              <a:spcAft>
                <a:spcPts val="0"/>
              </a:spcAft>
              <a:buNone/>
              <a:defRPr sz="3200" b="1" i="1">
                <a:solidFill>
                  <a:srgbClr val="0579BD"/>
                </a:solidFill>
                <a:latin typeface="Arial"/>
                <a:ea typeface="Arial"/>
                <a:cs typeface="Arial"/>
                <a:sym typeface="Arial"/>
              </a:defRPr>
            </a:lvl5pPr>
            <a:lvl6pPr lvl="5" rtl="0">
              <a:spcBef>
                <a:spcPts val="0"/>
              </a:spcBef>
              <a:spcAft>
                <a:spcPts val="0"/>
              </a:spcAft>
              <a:buNone/>
              <a:defRPr sz="3200" b="1" i="1">
                <a:solidFill>
                  <a:srgbClr val="0579BD"/>
                </a:solidFill>
                <a:latin typeface="Arial"/>
                <a:ea typeface="Arial"/>
                <a:cs typeface="Arial"/>
                <a:sym typeface="Arial"/>
              </a:defRPr>
            </a:lvl6pPr>
            <a:lvl7pPr lvl="6" rtl="0">
              <a:spcBef>
                <a:spcPts val="0"/>
              </a:spcBef>
              <a:spcAft>
                <a:spcPts val="0"/>
              </a:spcAft>
              <a:buNone/>
              <a:defRPr sz="3200" b="1" i="1">
                <a:solidFill>
                  <a:srgbClr val="0579BD"/>
                </a:solidFill>
                <a:latin typeface="Arial"/>
                <a:ea typeface="Arial"/>
                <a:cs typeface="Arial"/>
                <a:sym typeface="Arial"/>
              </a:defRPr>
            </a:lvl7pPr>
            <a:lvl8pPr lvl="7" rtl="0">
              <a:spcBef>
                <a:spcPts val="0"/>
              </a:spcBef>
              <a:spcAft>
                <a:spcPts val="0"/>
              </a:spcAft>
              <a:buNone/>
              <a:defRPr sz="3200" b="1" i="1">
                <a:solidFill>
                  <a:srgbClr val="0579BD"/>
                </a:solidFill>
                <a:latin typeface="Arial"/>
                <a:ea typeface="Arial"/>
                <a:cs typeface="Arial"/>
                <a:sym typeface="Arial"/>
              </a:defRPr>
            </a:lvl8pPr>
            <a:lvl9pPr lvl="8" rtl="0">
              <a:spcBef>
                <a:spcPts val="0"/>
              </a:spcBef>
              <a:spcAft>
                <a:spcPts val="0"/>
              </a:spcAft>
              <a:buNone/>
              <a:defRPr sz="32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 DARK ON LIGHT">
  <p:cSld name="Title Only - DARK ON LIGHT">
    <p:bg>
      <p:bgPr>
        <a:solidFill>
          <a:srgbClr val="FFFFFF"/>
        </a:solidFill>
        <a:effectLst/>
      </p:bgPr>
    </p:bg>
    <p:spTree>
      <p:nvGrpSpPr>
        <p:cNvPr id="1" name="Shape 306"/>
        <p:cNvGrpSpPr/>
        <p:nvPr/>
      </p:nvGrpSpPr>
      <p:grpSpPr>
        <a:xfrm>
          <a:off x="0" y="0"/>
          <a:ext cx="0" cy="0"/>
          <a:chOff x="0" y="0"/>
          <a:chExt cx="0" cy="0"/>
        </a:xfrm>
      </p:grpSpPr>
      <p:sp>
        <p:nvSpPr>
          <p:cNvPr id="307" name="Google Shape;307;p35"/>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308" name="Google Shape;308;p35"/>
          <p:cNvSpPr txBox="1">
            <a:spLocks noGrp="1"/>
          </p:cNvSpPr>
          <p:nvPr>
            <p:ph type="title"/>
          </p:nvPr>
        </p:nvSpPr>
        <p:spPr>
          <a:xfrm>
            <a:off x="585800" y="103900"/>
            <a:ext cx="10710800" cy="1173600"/>
          </a:xfrm>
          <a:prstGeom prst="rect">
            <a:avLst/>
          </a:prstGeom>
          <a:noFill/>
          <a:ln>
            <a:noFill/>
          </a:ln>
        </p:spPr>
        <p:txBody>
          <a:bodyPr spcFirstLastPara="1" wrap="square" lIns="91425" tIns="91425" rIns="91425" bIns="91425" anchor="b" anchorCtr="0">
            <a:noAutofit/>
          </a:bodyPr>
          <a:lstStyle>
            <a:lvl1pPr lvl="0" algn="l">
              <a:lnSpc>
                <a:spcPct val="90000"/>
              </a:lnSpc>
              <a:spcBef>
                <a:spcPts val="0"/>
              </a:spcBef>
              <a:spcAft>
                <a:spcPts val="0"/>
              </a:spcAft>
              <a:buClr>
                <a:srgbClr val="003C71"/>
              </a:buClr>
              <a:buSzPts val="4800"/>
              <a:buFont typeface="Roboto"/>
              <a:buNone/>
              <a:defRPr sz="4800" b="1">
                <a:solidFill>
                  <a:srgbClr val="003C71"/>
                </a:solidFill>
                <a:latin typeface="Roboto"/>
                <a:ea typeface="Roboto"/>
                <a:cs typeface="Roboto"/>
                <a:sym typeface="Roboto"/>
              </a:defRPr>
            </a:lvl1pPr>
            <a:lvl2pPr lvl="1" algn="l">
              <a:lnSpc>
                <a:spcPct val="100000"/>
              </a:lnSpc>
              <a:spcBef>
                <a:spcPts val="0"/>
              </a:spcBef>
              <a:spcAft>
                <a:spcPts val="0"/>
              </a:spcAft>
              <a:buClr>
                <a:srgbClr val="003C71"/>
              </a:buClr>
              <a:buSzPts val="4800"/>
              <a:buFont typeface="Arial"/>
              <a:buNone/>
              <a:defRPr sz="4800" b="1">
                <a:solidFill>
                  <a:srgbClr val="003C71"/>
                </a:solidFill>
                <a:latin typeface="Arial"/>
                <a:ea typeface="Arial"/>
                <a:cs typeface="Arial"/>
                <a:sym typeface="Arial"/>
              </a:defRPr>
            </a:lvl2pPr>
            <a:lvl3pPr lvl="2" algn="l">
              <a:lnSpc>
                <a:spcPct val="100000"/>
              </a:lnSpc>
              <a:spcBef>
                <a:spcPts val="0"/>
              </a:spcBef>
              <a:spcAft>
                <a:spcPts val="0"/>
              </a:spcAft>
              <a:buClr>
                <a:srgbClr val="003C71"/>
              </a:buClr>
              <a:buSzPts val="4800"/>
              <a:buFont typeface="Arial"/>
              <a:buNone/>
              <a:defRPr sz="4800" b="1">
                <a:solidFill>
                  <a:srgbClr val="003C71"/>
                </a:solidFill>
                <a:latin typeface="Arial"/>
                <a:ea typeface="Arial"/>
                <a:cs typeface="Arial"/>
                <a:sym typeface="Arial"/>
              </a:defRPr>
            </a:lvl3pPr>
            <a:lvl4pPr lvl="3" algn="l">
              <a:lnSpc>
                <a:spcPct val="100000"/>
              </a:lnSpc>
              <a:spcBef>
                <a:spcPts val="0"/>
              </a:spcBef>
              <a:spcAft>
                <a:spcPts val="0"/>
              </a:spcAft>
              <a:buClr>
                <a:srgbClr val="003C71"/>
              </a:buClr>
              <a:buSzPts val="4800"/>
              <a:buFont typeface="Arial"/>
              <a:buNone/>
              <a:defRPr sz="4800" b="1">
                <a:solidFill>
                  <a:srgbClr val="003C71"/>
                </a:solidFill>
                <a:latin typeface="Arial"/>
                <a:ea typeface="Arial"/>
                <a:cs typeface="Arial"/>
                <a:sym typeface="Arial"/>
              </a:defRPr>
            </a:lvl4pPr>
            <a:lvl5pPr lvl="4" algn="l">
              <a:lnSpc>
                <a:spcPct val="100000"/>
              </a:lnSpc>
              <a:spcBef>
                <a:spcPts val="0"/>
              </a:spcBef>
              <a:spcAft>
                <a:spcPts val="0"/>
              </a:spcAft>
              <a:buClr>
                <a:srgbClr val="003C71"/>
              </a:buClr>
              <a:buSzPts val="4800"/>
              <a:buFont typeface="Arial"/>
              <a:buNone/>
              <a:defRPr sz="4800" b="1">
                <a:solidFill>
                  <a:srgbClr val="003C71"/>
                </a:solidFill>
                <a:latin typeface="Arial"/>
                <a:ea typeface="Arial"/>
                <a:cs typeface="Arial"/>
                <a:sym typeface="Arial"/>
              </a:defRPr>
            </a:lvl5pPr>
            <a:lvl6pPr lvl="5" algn="l">
              <a:lnSpc>
                <a:spcPct val="100000"/>
              </a:lnSpc>
              <a:spcBef>
                <a:spcPts val="0"/>
              </a:spcBef>
              <a:spcAft>
                <a:spcPts val="0"/>
              </a:spcAft>
              <a:buClr>
                <a:srgbClr val="003C71"/>
              </a:buClr>
              <a:buSzPts val="4800"/>
              <a:buFont typeface="Arial"/>
              <a:buNone/>
              <a:defRPr sz="4800" b="1">
                <a:solidFill>
                  <a:srgbClr val="003C71"/>
                </a:solidFill>
                <a:latin typeface="Arial"/>
                <a:ea typeface="Arial"/>
                <a:cs typeface="Arial"/>
                <a:sym typeface="Arial"/>
              </a:defRPr>
            </a:lvl6pPr>
            <a:lvl7pPr lvl="6" algn="l">
              <a:lnSpc>
                <a:spcPct val="100000"/>
              </a:lnSpc>
              <a:spcBef>
                <a:spcPts val="0"/>
              </a:spcBef>
              <a:spcAft>
                <a:spcPts val="0"/>
              </a:spcAft>
              <a:buClr>
                <a:srgbClr val="003C71"/>
              </a:buClr>
              <a:buSzPts val="4800"/>
              <a:buFont typeface="Arial"/>
              <a:buNone/>
              <a:defRPr sz="4800" b="1">
                <a:solidFill>
                  <a:srgbClr val="003C71"/>
                </a:solidFill>
                <a:latin typeface="Arial"/>
                <a:ea typeface="Arial"/>
                <a:cs typeface="Arial"/>
                <a:sym typeface="Arial"/>
              </a:defRPr>
            </a:lvl7pPr>
            <a:lvl8pPr lvl="7" algn="l">
              <a:lnSpc>
                <a:spcPct val="100000"/>
              </a:lnSpc>
              <a:spcBef>
                <a:spcPts val="0"/>
              </a:spcBef>
              <a:spcAft>
                <a:spcPts val="0"/>
              </a:spcAft>
              <a:buClr>
                <a:srgbClr val="003C71"/>
              </a:buClr>
              <a:buSzPts val="4800"/>
              <a:buFont typeface="Arial"/>
              <a:buNone/>
              <a:defRPr sz="4800" b="1">
                <a:solidFill>
                  <a:srgbClr val="003C71"/>
                </a:solidFill>
                <a:latin typeface="Arial"/>
                <a:ea typeface="Arial"/>
                <a:cs typeface="Arial"/>
                <a:sym typeface="Arial"/>
              </a:defRPr>
            </a:lvl8pPr>
            <a:lvl9pPr lvl="8" algn="l">
              <a:lnSpc>
                <a:spcPct val="100000"/>
              </a:lnSpc>
              <a:spcBef>
                <a:spcPts val="0"/>
              </a:spcBef>
              <a:spcAft>
                <a:spcPts val="0"/>
              </a:spcAft>
              <a:buClr>
                <a:srgbClr val="003C71"/>
              </a:buClr>
              <a:buSzPts val="4800"/>
              <a:buFont typeface="Arial"/>
              <a:buNone/>
              <a:defRPr sz="4800" b="1">
                <a:solidFill>
                  <a:srgbClr val="003C71"/>
                </a:solidFill>
                <a:latin typeface="Arial"/>
                <a:ea typeface="Arial"/>
                <a:cs typeface="Arial"/>
                <a:sym typeface="Arial"/>
              </a:defRPr>
            </a:lvl9pPr>
          </a:lstStyle>
          <a:p>
            <a:endParaRPr/>
          </a:p>
        </p:txBody>
      </p:sp>
      <p:cxnSp>
        <p:nvCxnSpPr>
          <p:cNvPr id="309" name="Google Shape;309;p35"/>
          <p:cNvCxnSpPr/>
          <p:nvPr/>
        </p:nvCxnSpPr>
        <p:spPr>
          <a:xfrm>
            <a:off x="739600" y="1206243"/>
            <a:ext cx="9640000" cy="0"/>
          </a:xfrm>
          <a:prstGeom prst="straightConnector1">
            <a:avLst/>
          </a:prstGeom>
          <a:noFill/>
          <a:ln w="19050" cap="flat" cmpd="sng">
            <a:solidFill>
              <a:srgbClr val="000000"/>
            </a:solidFill>
            <a:prstDash val="solid"/>
            <a:round/>
            <a:headEnd type="none" w="sm" len="sm"/>
            <a:tailEnd type="none" w="sm" len="sm"/>
          </a:ln>
        </p:spPr>
      </p:cxnSp>
      <p:sp>
        <p:nvSpPr>
          <p:cNvPr id="310" name="Google Shape;310;p35"/>
          <p:cNvSpPr txBox="1">
            <a:spLocks noGrp="1"/>
          </p:cNvSpPr>
          <p:nvPr>
            <p:ph type="subTitle" idx="1"/>
          </p:nvPr>
        </p:nvSpPr>
        <p:spPr>
          <a:xfrm>
            <a:off x="585800" y="1161100"/>
            <a:ext cx="10710800" cy="524800"/>
          </a:xfrm>
          <a:prstGeom prst="rect">
            <a:avLst/>
          </a:prstGeom>
          <a:noFill/>
          <a:ln>
            <a:noFill/>
          </a:ln>
        </p:spPr>
        <p:txBody>
          <a:bodyPr spcFirstLastPara="1" wrap="square" lIns="91425" tIns="91425" rIns="91425" bIns="91425" anchor="t" anchorCtr="0">
            <a:noAutofit/>
          </a:bodyPr>
          <a:lstStyle>
            <a:lvl1pPr lvl="0" algn="l">
              <a:lnSpc>
                <a:spcPct val="90000"/>
              </a:lnSpc>
              <a:spcBef>
                <a:spcPts val="0"/>
              </a:spcBef>
              <a:spcAft>
                <a:spcPts val="0"/>
              </a:spcAft>
              <a:buClr>
                <a:srgbClr val="0579BD"/>
              </a:buClr>
              <a:buSzPts val="3200"/>
              <a:buNone/>
              <a:defRPr sz="3200" i="1">
                <a:solidFill>
                  <a:srgbClr val="0579BD"/>
                </a:solidFill>
                <a:latin typeface="Roboto Medium"/>
                <a:ea typeface="Roboto Medium"/>
                <a:cs typeface="Roboto Medium"/>
                <a:sym typeface="Roboto Medium"/>
              </a:defRPr>
            </a:lvl1pPr>
            <a:lvl2pPr lvl="1" algn="l">
              <a:lnSpc>
                <a:spcPct val="90000"/>
              </a:lnSpc>
              <a:spcBef>
                <a:spcPts val="2133"/>
              </a:spcBef>
              <a:spcAft>
                <a:spcPts val="0"/>
              </a:spcAft>
              <a:buClr>
                <a:srgbClr val="0579BD"/>
              </a:buClr>
              <a:buSzPts val="3200"/>
              <a:buNone/>
              <a:defRPr sz="3200" b="1" i="1">
                <a:solidFill>
                  <a:srgbClr val="0579BD"/>
                </a:solidFill>
                <a:latin typeface="Arial"/>
                <a:ea typeface="Arial"/>
                <a:cs typeface="Arial"/>
                <a:sym typeface="Arial"/>
              </a:defRPr>
            </a:lvl2pPr>
            <a:lvl3pPr lvl="2" algn="l">
              <a:lnSpc>
                <a:spcPct val="90000"/>
              </a:lnSpc>
              <a:spcBef>
                <a:spcPts val="2133"/>
              </a:spcBef>
              <a:spcAft>
                <a:spcPts val="0"/>
              </a:spcAft>
              <a:buClr>
                <a:srgbClr val="0579BD"/>
              </a:buClr>
              <a:buSzPts val="3200"/>
              <a:buNone/>
              <a:defRPr sz="3200" b="1" i="1">
                <a:solidFill>
                  <a:srgbClr val="0579BD"/>
                </a:solidFill>
                <a:latin typeface="Arial"/>
                <a:ea typeface="Arial"/>
                <a:cs typeface="Arial"/>
                <a:sym typeface="Arial"/>
              </a:defRPr>
            </a:lvl3pPr>
            <a:lvl4pPr lvl="3" algn="l">
              <a:lnSpc>
                <a:spcPct val="90000"/>
              </a:lnSpc>
              <a:spcBef>
                <a:spcPts val="2133"/>
              </a:spcBef>
              <a:spcAft>
                <a:spcPts val="0"/>
              </a:spcAft>
              <a:buClr>
                <a:srgbClr val="0579BD"/>
              </a:buClr>
              <a:buSzPts val="3200"/>
              <a:buNone/>
              <a:defRPr sz="3200" b="1" i="1">
                <a:solidFill>
                  <a:srgbClr val="0579BD"/>
                </a:solidFill>
                <a:latin typeface="Arial"/>
                <a:ea typeface="Arial"/>
                <a:cs typeface="Arial"/>
                <a:sym typeface="Arial"/>
              </a:defRPr>
            </a:lvl4pPr>
            <a:lvl5pPr lvl="4" algn="l">
              <a:lnSpc>
                <a:spcPct val="90000"/>
              </a:lnSpc>
              <a:spcBef>
                <a:spcPts val="2133"/>
              </a:spcBef>
              <a:spcAft>
                <a:spcPts val="0"/>
              </a:spcAft>
              <a:buClr>
                <a:srgbClr val="0579BD"/>
              </a:buClr>
              <a:buSzPts val="3200"/>
              <a:buNone/>
              <a:defRPr sz="3200" b="1" i="1">
                <a:solidFill>
                  <a:srgbClr val="0579BD"/>
                </a:solidFill>
                <a:latin typeface="Arial"/>
                <a:ea typeface="Arial"/>
                <a:cs typeface="Arial"/>
                <a:sym typeface="Arial"/>
              </a:defRPr>
            </a:lvl5pPr>
            <a:lvl6pPr lvl="5" algn="l">
              <a:lnSpc>
                <a:spcPct val="90000"/>
              </a:lnSpc>
              <a:spcBef>
                <a:spcPts val="2133"/>
              </a:spcBef>
              <a:spcAft>
                <a:spcPts val="0"/>
              </a:spcAft>
              <a:buClr>
                <a:srgbClr val="0579BD"/>
              </a:buClr>
              <a:buSzPts val="3200"/>
              <a:buNone/>
              <a:defRPr sz="3200" b="1" i="1">
                <a:solidFill>
                  <a:srgbClr val="0579BD"/>
                </a:solidFill>
                <a:latin typeface="Arial"/>
                <a:ea typeface="Arial"/>
                <a:cs typeface="Arial"/>
                <a:sym typeface="Arial"/>
              </a:defRPr>
            </a:lvl6pPr>
            <a:lvl7pPr lvl="6" algn="l">
              <a:lnSpc>
                <a:spcPct val="90000"/>
              </a:lnSpc>
              <a:spcBef>
                <a:spcPts val="2133"/>
              </a:spcBef>
              <a:spcAft>
                <a:spcPts val="0"/>
              </a:spcAft>
              <a:buClr>
                <a:srgbClr val="0579BD"/>
              </a:buClr>
              <a:buSzPts val="3200"/>
              <a:buNone/>
              <a:defRPr sz="3200" b="1" i="1">
                <a:solidFill>
                  <a:srgbClr val="0579BD"/>
                </a:solidFill>
                <a:latin typeface="Arial"/>
                <a:ea typeface="Arial"/>
                <a:cs typeface="Arial"/>
                <a:sym typeface="Arial"/>
              </a:defRPr>
            </a:lvl7pPr>
            <a:lvl8pPr lvl="7" algn="l">
              <a:lnSpc>
                <a:spcPct val="90000"/>
              </a:lnSpc>
              <a:spcBef>
                <a:spcPts val="2133"/>
              </a:spcBef>
              <a:spcAft>
                <a:spcPts val="0"/>
              </a:spcAft>
              <a:buClr>
                <a:srgbClr val="0579BD"/>
              </a:buClr>
              <a:buSzPts val="3200"/>
              <a:buNone/>
              <a:defRPr sz="3200" b="1" i="1">
                <a:solidFill>
                  <a:srgbClr val="0579BD"/>
                </a:solidFill>
                <a:latin typeface="Arial"/>
                <a:ea typeface="Arial"/>
                <a:cs typeface="Arial"/>
                <a:sym typeface="Arial"/>
              </a:defRPr>
            </a:lvl8pPr>
            <a:lvl9pPr lvl="8" algn="l">
              <a:lnSpc>
                <a:spcPct val="90000"/>
              </a:lnSpc>
              <a:spcBef>
                <a:spcPts val="2133"/>
              </a:spcBef>
              <a:spcAft>
                <a:spcPts val="2133"/>
              </a:spcAft>
              <a:buClr>
                <a:srgbClr val="0579BD"/>
              </a:buClr>
              <a:buSzPts val="3200"/>
              <a:buNone/>
              <a:defRPr sz="32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11"/>
        <p:cNvGrpSpPr/>
        <p:nvPr/>
      </p:nvGrpSpPr>
      <p:grpSpPr>
        <a:xfrm>
          <a:off x="0" y="0"/>
          <a:ext cx="0" cy="0"/>
          <a:chOff x="0" y="0"/>
          <a:chExt cx="0" cy="0"/>
        </a:xfrm>
      </p:grpSpPr>
      <p:sp>
        <p:nvSpPr>
          <p:cNvPr id="312" name="Google Shape;312;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3" name="Google Shape;313;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4" name="Google Shape;314;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15"/>
        <p:cNvGrpSpPr/>
        <p:nvPr/>
      </p:nvGrpSpPr>
      <p:grpSpPr>
        <a:xfrm>
          <a:off x="0" y="0"/>
          <a:ext cx="0" cy="0"/>
          <a:chOff x="0" y="0"/>
          <a:chExt cx="0" cy="0"/>
        </a:xfrm>
      </p:grpSpPr>
      <p:sp>
        <p:nvSpPr>
          <p:cNvPr id="316" name="Google Shape;316;p3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7" name="Google Shape;317;p3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18" name="Google Shape;318;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9" name="Google Shape;319;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0" name="Google Shape;320;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21"/>
        <p:cNvGrpSpPr/>
        <p:nvPr/>
      </p:nvGrpSpPr>
      <p:grpSpPr>
        <a:xfrm>
          <a:off x="0" y="0"/>
          <a:ext cx="0" cy="0"/>
          <a:chOff x="0" y="0"/>
          <a:chExt cx="0" cy="0"/>
        </a:xfrm>
      </p:grpSpPr>
      <p:sp>
        <p:nvSpPr>
          <p:cNvPr id="322" name="Google Shape;322;p3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3" name="Google Shape;323;p3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4" name="Google Shape;324;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5" name="Google Shape;325;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6" name="Google Shape;326;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7"/>
        <p:cNvGrpSpPr/>
        <p:nvPr/>
      </p:nvGrpSpPr>
      <p:grpSpPr>
        <a:xfrm>
          <a:off x="0" y="0"/>
          <a:ext cx="0" cy="0"/>
          <a:chOff x="0" y="0"/>
          <a:chExt cx="0" cy="0"/>
        </a:xfrm>
      </p:grpSpPr>
      <p:sp>
        <p:nvSpPr>
          <p:cNvPr id="328" name="Google Shape;328;p39"/>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9" name="Google Shape;329;p39"/>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30" name="Google Shape;330;p3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1" name="Google Shape;331;p3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2" name="Google Shape;332;p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3"/>
        <p:cNvGrpSpPr/>
        <p:nvPr/>
      </p:nvGrpSpPr>
      <p:grpSpPr>
        <a:xfrm>
          <a:off x="0" y="0"/>
          <a:ext cx="0" cy="0"/>
          <a:chOff x="0" y="0"/>
          <a:chExt cx="0" cy="0"/>
        </a:xfrm>
      </p:grpSpPr>
      <p:sp>
        <p:nvSpPr>
          <p:cNvPr id="334" name="Google Shape;334;p4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5" name="Google Shape;335;p40"/>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6" name="Google Shape;336;p40"/>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7" name="Google Shape;337;p4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8" name="Google Shape;338;p4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9" name="Google Shape;339;p4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40"/>
        <p:cNvGrpSpPr/>
        <p:nvPr/>
      </p:nvGrpSpPr>
      <p:grpSpPr>
        <a:xfrm>
          <a:off x="0" y="0"/>
          <a:ext cx="0" cy="0"/>
          <a:chOff x="0" y="0"/>
          <a:chExt cx="0" cy="0"/>
        </a:xfrm>
      </p:grpSpPr>
      <p:sp>
        <p:nvSpPr>
          <p:cNvPr id="341" name="Google Shape;341;p41"/>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2" name="Google Shape;342;p41"/>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43" name="Google Shape;343;p41"/>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4" name="Google Shape;344;p4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45" name="Google Shape;345;p41"/>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6" name="Google Shape;346;p4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7" name="Google Shape;347;p4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8" name="Google Shape;348;p4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ullets - DARK ON LIGHT">
  <p:cSld name="Bullets - DARK ON LIGHT">
    <p:bg>
      <p:bgPr>
        <a:solidFill>
          <a:srgbClr val="FFFFFF"/>
        </a:solidFill>
        <a:effectLst/>
      </p:bgPr>
    </p:bg>
    <p:spTree>
      <p:nvGrpSpPr>
        <p:cNvPr id="1" name="Shape 65"/>
        <p:cNvGrpSpPr/>
        <p:nvPr/>
      </p:nvGrpSpPr>
      <p:grpSpPr>
        <a:xfrm>
          <a:off x="0" y="0"/>
          <a:ext cx="0" cy="0"/>
          <a:chOff x="0" y="0"/>
          <a:chExt cx="0" cy="0"/>
        </a:xfrm>
      </p:grpSpPr>
      <p:sp>
        <p:nvSpPr>
          <p:cNvPr id="66" name="Google Shape;66;p5"/>
          <p:cNvSpPr/>
          <p:nvPr/>
        </p:nvSpPr>
        <p:spPr>
          <a:xfrm>
            <a:off x="11539919" y="0"/>
            <a:ext cx="634800" cy="6841600"/>
          </a:xfrm>
          <a:prstGeom prst="rect">
            <a:avLst/>
          </a:prstGeom>
          <a:solidFill>
            <a:srgbClr val="003C71"/>
          </a:solidFill>
          <a:ln w="9525" cap="flat" cmpd="sng">
            <a:solidFill>
              <a:srgbClr val="003C7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FFFFFF"/>
              </a:solidFill>
              <a:latin typeface="Arial"/>
              <a:ea typeface="Arial"/>
              <a:cs typeface="Arial"/>
              <a:sym typeface="Arial"/>
            </a:endParaRPr>
          </a:p>
        </p:txBody>
      </p:sp>
      <p:sp>
        <p:nvSpPr>
          <p:cNvPr id="67" name="Google Shape;67;p5"/>
          <p:cNvSpPr txBox="1">
            <a:spLocks noGrp="1"/>
          </p:cNvSpPr>
          <p:nvPr>
            <p:ph type="sldNum" idx="12"/>
          </p:nvPr>
        </p:nvSpPr>
        <p:spPr>
          <a:xfrm>
            <a:off x="10483811" y="63192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68" name="Google Shape;68;p5"/>
          <p:cNvSpPr txBox="1">
            <a:spLocks noGrp="1"/>
          </p:cNvSpPr>
          <p:nvPr>
            <p:ph type="body" idx="1"/>
          </p:nvPr>
        </p:nvSpPr>
        <p:spPr>
          <a:xfrm>
            <a:off x="680267" y="2401675"/>
            <a:ext cx="9736400" cy="2277200"/>
          </a:xfrm>
          <a:prstGeom prst="rect">
            <a:avLst/>
          </a:prstGeom>
          <a:noFill/>
          <a:ln>
            <a:noFill/>
          </a:ln>
        </p:spPr>
        <p:txBody>
          <a:bodyPr spcFirstLastPara="1" wrap="square" lIns="91425" tIns="91425" rIns="91425" bIns="91425" anchor="t" anchorCtr="0">
            <a:noAutofit/>
          </a:bodyPr>
          <a:lstStyle>
            <a:lvl1pPr marL="457200" lvl="0" indent="-381000" algn="l">
              <a:lnSpc>
                <a:spcPct val="100000"/>
              </a:lnSpc>
              <a:spcBef>
                <a:spcPts val="0"/>
              </a:spcBef>
              <a:spcAft>
                <a:spcPts val="0"/>
              </a:spcAft>
              <a:buClr>
                <a:srgbClr val="0579BD"/>
              </a:buClr>
              <a:buSzPts val="2400"/>
              <a:buFont typeface="Arial"/>
              <a:buChar char="●"/>
              <a:defRPr sz="3200" b="1">
                <a:solidFill>
                  <a:srgbClr val="003C71"/>
                </a:solidFill>
                <a:latin typeface="Arial"/>
                <a:ea typeface="Arial"/>
                <a:cs typeface="Arial"/>
                <a:sym typeface="Arial"/>
              </a:defRPr>
            </a:lvl1pPr>
            <a:lvl2pPr marL="914400" lvl="1" indent="-381000" algn="l">
              <a:lnSpc>
                <a:spcPct val="100000"/>
              </a:lnSpc>
              <a:spcBef>
                <a:spcPts val="1067"/>
              </a:spcBef>
              <a:spcAft>
                <a:spcPts val="0"/>
              </a:spcAft>
              <a:buClr>
                <a:srgbClr val="00A6FB"/>
              </a:buClr>
              <a:buSzPts val="2400"/>
              <a:buFont typeface="Arial"/>
              <a:buChar char="○"/>
              <a:defRPr sz="3200" b="1">
                <a:solidFill>
                  <a:srgbClr val="003C71"/>
                </a:solidFill>
                <a:latin typeface="Arial"/>
                <a:ea typeface="Arial"/>
                <a:cs typeface="Arial"/>
                <a:sym typeface="Arial"/>
              </a:defRPr>
            </a:lvl2pPr>
            <a:lvl3pPr marL="1371600" lvl="2" indent="-381000" algn="l">
              <a:lnSpc>
                <a:spcPct val="100000"/>
              </a:lnSpc>
              <a:spcBef>
                <a:spcPts val="1067"/>
              </a:spcBef>
              <a:spcAft>
                <a:spcPts val="0"/>
              </a:spcAft>
              <a:buClr>
                <a:srgbClr val="0579BD"/>
              </a:buClr>
              <a:buSzPts val="2400"/>
              <a:buFont typeface="Arial"/>
              <a:buChar char="■"/>
              <a:defRPr sz="3200" b="1">
                <a:solidFill>
                  <a:srgbClr val="003C71"/>
                </a:solidFill>
                <a:latin typeface="Arial"/>
                <a:ea typeface="Arial"/>
                <a:cs typeface="Arial"/>
                <a:sym typeface="Arial"/>
              </a:defRPr>
            </a:lvl3pPr>
            <a:lvl4pPr marL="1828800" lvl="3" indent="-381000" algn="l">
              <a:lnSpc>
                <a:spcPct val="100000"/>
              </a:lnSpc>
              <a:spcBef>
                <a:spcPts val="1067"/>
              </a:spcBef>
              <a:spcAft>
                <a:spcPts val="0"/>
              </a:spcAft>
              <a:buClr>
                <a:srgbClr val="0579BD"/>
              </a:buClr>
              <a:buSzPts val="2400"/>
              <a:buFont typeface="Arial"/>
              <a:buChar char="●"/>
              <a:defRPr sz="3200" b="1">
                <a:solidFill>
                  <a:srgbClr val="003C71"/>
                </a:solidFill>
                <a:latin typeface="Arial"/>
                <a:ea typeface="Arial"/>
                <a:cs typeface="Arial"/>
                <a:sym typeface="Arial"/>
              </a:defRPr>
            </a:lvl4pPr>
            <a:lvl5pPr marL="2286000" lvl="4" indent="-381000" algn="l">
              <a:lnSpc>
                <a:spcPct val="100000"/>
              </a:lnSpc>
              <a:spcBef>
                <a:spcPts val="1067"/>
              </a:spcBef>
              <a:spcAft>
                <a:spcPts val="0"/>
              </a:spcAft>
              <a:buClr>
                <a:srgbClr val="00A6FB"/>
              </a:buClr>
              <a:buSzPts val="2400"/>
              <a:buFont typeface="Arial"/>
              <a:buChar char="○"/>
              <a:defRPr sz="3200" b="1">
                <a:solidFill>
                  <a:srgbClr val="003C71"/>
                </a:solidFill>
                <a:latin typeface="Arial"/>
                <a:ea typeface="Arial"/>
                <a:cs typeface="Arial"/>
                <a:sym typeface="Arial"/>
              </a:defRPr>
            </a:lvl5pPr>
            <a:lvl6pPr marL="2743200" lvl="5" indent="-381000" algn="l">
              <a:lnSpc>
                <a:spcPct val="100000"/>
              </a:lnSpc>
              <a:spcBef>
                <a:spcPts val="1067"/>
              </a:spcBef>
              <a:spcAft>
                <a:spcPts val="0"/>
              </a:spcAft>
              <a:buClr>
                <a:srgbClr val="0579BD"/>
              </a:buClr>
              <a:buSzPts val="2400"/>
              <a:buFont typeface="Arial"/>
              <a:buChar char="■"/>
              <a:defRPr sz="3200" b="1">
                <a:solidFill>
                  <a:srgbClr val="003C71"/>
                </a:solidFill>
                <a:latin typeface="Arial"/>
                <a:ea typeface="Arial"/>
                <a:cs typeface="Arial"/>
                <a:sym typeface="Arial"/>
              </a:defRPr>
            </a:lvl6pPr>
            <a:lvl7pPr marL="3200400" lvl="6" indent="-381000" algn="l">
              <a:lnSpc>
                <a:spcPct val="100000"/>
              </a:lnSpc>
              <a:spcBef>
                <a:spcPts val="1067"/>
              </a:spcBef>
              <a:spcAft>
                <a:spcPts val="0"/>
              </a:spcAft>
              <a:buClr>
                <a:srgbClr val="0579BD"/>
              </a:buClr>
              <a:buSzPts val="2400"/>
              <a:buFont typeface="Arial"/>
              <a:buChar char="●"/>
              <a:defRPr sz="3200" b="1">
                <a:solidFill>
                  <a:srgbClr val="003C71"/>
                </a:solidFill>
                <a:latin typeface="Arial"/>
                <a:ea typeface="Arial"/>
                <a:cs typeface="Arial"/>
                <a:sym typeface="Arial"/>
              </a:defRPr>
            </a:lvl7pPr>
            <a:lvl8pPr marL="3657600" lvl="7" indent="-381000" algn="l">
              <a:lnSpc>
                <a:spcPct val="100000"/>
              </a:lnSpc>
              <a:spcBef>
                <a:spcPts val="1067"/>
              </a:spcBef>
              <a:spcAft>
                <a:spcPts val="0"/>
              </a:spcAft>
              <a:buClr>
                <a:srgbClr val="00A6FB"/>
              </a:buClr>
              <a:buSzPts val="2400"/>
              <a:buFont typeface="Arial"/>
              <a:buChar char="○"/>
              <a:defRPr sz="3200" b="1">
                <a:solidFill>
                  <a:srgbClr val="003C71"/>
                </a:solidFill>
                <a:latin typeface="Arial"/>
                <a:ea typeface="Arial"/>
                <a:cs typeface="Arial"/>
                <a:sym typeface="Arial"/>
              </a:defRPr>
            </a:lvl8pPr>
            <a:lvl9pPr marL="4114800" lvl="8" indent="-381000" algn="l">
              <a:lnSpc>
                <a:spcPct val="100000"/>
              </a:lnSpc>
              <a:spcBef>
                <a:spcPts val="1067"/>
              </a:spcBef>
              <a:spcAft>
                <a:spcPts val="1067"/>
              </a:spcAft>
              <a:buClr>
                <a:srgbClr val="0579BD"/>
              </a:buClr>
              <a:buSzPts val="2400"/>
              <a:buFont typeface="Arial"/>
              <a:buChar char="■"/>
              <a:defRPr sz="3200" b="1">
                <a:solidFill>
                  <a:srgbClr val="003C71"/>
                </a:solidFill>
                <a:latin typeface="Arial"/>
                <a:ea typeface="Arial"/>
                <a:cs typeface="Arial"/>
                <a:sym typeface="Arial"/>
              </a:defRPr>
            </a:lvl9pPr>
          </a:lstStyle>
          <a:p>
            <a:endParaRPr/>
          </a:p>
        </p:txBody>
      </p:sp>
      <p:cxnSp>
        <p:nvCxnSpPr>
          <p:cNvPr id="69" name="Google Shape;69;p5"/>
          <p:cNvCxnSpPr/>
          <p:nvPr/>
        </p:nvCxnSpPr>
        <p:spPr>
          <a:xfrm>
            <a:off x="11402167" y="0"/>
            <a:ext cx="0" cy="6841600"/>
          </a:xfrm>
          <a:prstGeom prst="straightConnector1">
            <a:avLst/>
          </a:prstGeom>
          <a:noFill/>
          <a:ln w="76200" cap="flat" cmpd="sng">
            <a:solidFill>
              <a:srgbClr val="0579BD"/>
            </a:solidFill>
            <a:prstDash val="solid"/>
            <a:round/>
            <a:headEnd type="none" w="sm" len="sm"/>
            <a:tailEnd type="none" w="sm" len="sm"/>
          </a:ln>
        </p:spPr>
      </p:cxnSp>
      <p:cxnSp>
        <p:nvCxnSpPr>
          <p:cNvPr id="70" name="Google Shape;70;p5"/>
          <p:cNvCxnSpPr/>
          <p:nvPr/>
        </p:nvCxnSpPr>
        <p:spPr>
          <a:xfrm>
            <a:off x="11278585" y="0"/>
            <a:ext cx="0" cy="6841600"/>
          </a:xfrm>
          <a:prstGeom prst="straightConnector1">
            <a:avLst/>
          </a:prstGeom>
          <a:noFill/>
          <a:ln w="28575" cap="flat" cmpd="sng">
            <a:solidFill>
              <a:srgbClr val="0579BD"/>
            </a:solidFill>
            <a:prstDash val="solid"/>
            <a:round/>
            <a:headEnd type="none" w="sm" len="sm"/>
            <a:tailEnd type="none" w="sm" len="sm"/>
          </a:ln>
        </p:spPr>
      </p:cxnSp>
      <p:sp>
        <p:nvSpPr>
          <p:cNvPr id="71" name="Google Shape;71;p5" title="Vertical blue banner with GSA OGP title"/>
          <p:cNvSpPr txBox="1"/>
          <p:nvPr/>
        </p:nvSpPr>
        <p:spPr>
          <a:xfrm rot="5400000">
            <a:off x="8461013" y="3036151"/>
            <a:ext cx="6858000" cy="769200"/>
          </a:xfrm>
          <a:prstGeom prst="rect">
            <a:avLst/>
          </a:prstGeom>
          <a:no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000000"/>
              </a:buClr>
              <a:buSzPts val="1500"/>
              <a:buFont typeface="Arial"/>
              <a:buNone/>
            </a:pPr>
            <a:r>
              <a:rPr lang="en-US" sz="2000" b="1" i="0" u="none" strike="noStrike" cap="none">
                <a:solidFill>
                  <a:srgbClr val="FFFFFF"/>
                </a:solidFill>
                <a:latin typeface="Arial"/>
                <a:ea typeface="Arial"/>
                <a:cs typeface="Arial"/>
                <a:sym typeface="Arial"/>
              </a:rPr>
              <a:t>GSA   OFFICE  OF  GOVERNMENT - WIDE   POLICY </a:t>
            </a:r>
            <a:endParaRPr sz="2000" b="1" i="0" u="none" strike="noStrike" cap="none">
              <a:solidFill>
                <a:srgbClr val="FFFFFF"/>
              </a:solidFill>
              <a:latin typeface="Arial"/>
              <a:ea typeface="Arial"/>
              <a:cs typeface="Arial"/>
              <a:sym typeface="Arial"/>
            </a:endParaRPr>
          </a:p>
        </p:txBody>
      </p:sp>
      <p:sp>
        <p:nvSpPr>
          <p:cNvPr id="72" name="Google Shape;72;p5"/>
          <p:cNvSpPr txBox="1">
            <a:spLocks noGrp="1"/>
          </p:cNvSpPr>
          <p:nvPr>
            <p:ph type="title"/>
          </p:nvPr>
        </p:nvSpPr>
        <p:spPr>
          <a:xfrm>
            <a:off x="789000" y="402075"/>
            <a:ext cx="97940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6133"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6133"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6133"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6133"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6133"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6133"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6133"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6133"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6133" b="1">
                <a:solidFill>
                  <a:srgbClr val="003C71"/>
                </a:solidFill>
                <a:latin typeface="Arial"/>
                <a:ea typeface="Arial"/>
                <a:cs typeface="Arial"/>
                <a:sym typeface="Arial"/>
              </a:defRPr>
            </a:lvl9pPr>
          </a:lstStyle>
          <a:p>
            <a:endParaRPr/>
          </a:p>
        </p:txBody>
      </p:sp>
      <p:sp>
        <p:nvSpPr>
          <p:cNvPr id="73" name="Google Shape;73;p5"/>
          <p:cNvSpPr txBox="1">
            <a:spLocks noGrp="1"/>
          </p:cNvSpPr>
          <p:nvPr>
            <p:ph type="subTitle" idx="2"/>
          </p:nvPr>
        </p:nvSpPr>
        <p:spPr>
          <a:xfrm>
            <a:off x="789000" y="1554800"/>
            <a:ext cx="9794000" cy="52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i="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3200" b="1" i="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3200" b="1" i="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3200" b="1" i="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3200" b="1" i="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3200" b="1" i="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3200" b="1" i="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3200" b="1" i="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3200" b="1" i="1">
                <a:solidFill>
                  <a:srgbClr val="0579BD"/>
                </a:solidFill>
                <a:latin typeface="Arial"/>
                <a:ea typeface="Arial"/>
                <a:cs typeface="Arial"/>
                <a:sym typeface="Arial"/>
              </a:defRPr>
            </a:lvl9pPr>
          </a:lstStyle>
          <a:p>
            <a:endParaRPr/>
          </a:p>
        </p:txBody>
      </p:sp>
      <p:cxnSp>
        <p:nvCxnSpPr>
          <p:cNvPr id="74" name="Google Shape;74;p5"/>
          <p:cNvCxnSpPr/>
          <p:nvPr/>
        </p:nvCxnSpPr>
        <p:spPr>
          <a:xfrm>
            <a:off x="942800" y="1532025"/>
            <a:ext cx="9640000" cy="0"/>
          </a:xfrm>
          <a:prstGeom prst="straightConnector1">
            <a:avLst/>
          </a:prstGeom>
          <a:noFill/>
          <a:ln w="19050" cap="flat" cmpd="sng">
            <a:solidFill>
              <a:srgbClr val="000000"/>
            </a:solidFill>
            <a:prstDash val="solid"/>
            <a:round/>
            <a:headEnd type="none" w="sm" len="sm"/>
            <a:tailEnd type="none" w="sm" len="sm"/>
          </a:ln>
        </p:spPr>
      </p:cxn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9"/>
        <p:cNvGrpSpPr/>
        <p:nvPr/>
      </p:nvGrpSpPr>
      <p:grpSpPr>
        <a:xfrm>
          <a:off x="0" y="0"/>
          <a:ext cx="0" cy="0"/>
          <a:chOff x="0" y="0"/>
          <a:chExt cx="0" cy="0"/>
        </a:xfrm>
      </p:grpSpPr>
      <p:sp>
        <p:nvSpPr>
          <p:cNvPr id="350" name="Google Shape;350;p4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1" name="Google Shape;351;p4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2" name="Google Shape;352;p4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3" name="Google Shape;353;p4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354"/>
        <p:cNvGrpSpPr/>
        <p:nvPr/>
      </p:nvGrpSpPr>
      <p:grpSpPr>
        <a:xfrm>
          <a:off x="0" y="0"/>
          <a:ext cx="0" cy="0"/>
          <a:chOff x="0" y="0"/>
          <a:chExt cx="0" cy="0"/>
        </a:xfrm>
      </p:grpSpPr>
      <p:sp>
        <p:nvSpPr>
          <p:cNvPr id="355" name="Google Shape;355;p4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6" name="Google Shape;356;p43"/>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357" name="Google Shape;357;p43"/>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358" name="Google Shape;358;p4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9" name="Google Shape;359;p4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0" name="Google Shape;360;p4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61"/>
        <p:cNvGrpSpPr/>
        <p:nvPr/>
      </p:nvGrpSpPr>
      <p:grpSpPr>
        <a:xfrm>
          <a:off x="0" y="0"/>
          <a:ext cx="0" cy="0"/>
          <a:chOff x="0" y="0"/>
          <a:chExt cx="0" cy="0"/>
        </a:xfrm>
      </p:grpSpPr>
      <p:sp>
        <p:nvSpPr>
          <p:cNvPr id="362" name="Google Shape;362;p4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3" name="Google Shape;363;p44"/>
          <p:cNvSpPr>
            <a:spLocks noGrp="1"/>
          </p:cNvSpPr>
          <p:nvPr>
            <p:ph type="pic" idx="2"/>
          </p:nvPr>
        </p:nvSpPr>
        <p:spPr>
          <a:xfrm>
            <a:off x="5183188" y="987425"/>
            <a:ext cx="6172200" cy="4873625"/>
          </a:xfrm>
          <a:prstGeom prst="rect">
            <a:avLst/>
          </a:prstGeom>
          <a:noFill/>
          <a:ln>
            <a:noFill/>
          </a:ln>
        </p:spPr>
      </p:sp>
      <p:sp>
        <p:nvSpPr>
          <p:cNvPr id="364" name="Google Shape;364;p44"/>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365" name="Google Shape;365;p4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6" name="Google Shape;366;p4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7" name="Google Shape;367;p4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368"/>
        <p:cNvGrpSpPr/>
        <p:nvPr/>
      </p:nvGrpSpPr>
      <p:grpSpPr>
        <a:xfrm>
          <a:off x="0" y="0"/>
          <a:ext cx="0" cy="0"/>
          <a:chOff x="0" y="0"/>
          <a:chExt cx="0" cy="0"/>
        </a:xfrm>
      </p:grpSpPr>
      <p:sp>
        <p:nvSpPr>
          <p:cNvPr id="369" name="Google Shape;369;p4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0" name="Google Shape;370;p45"/>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1" name="Google Shape;371;p4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2" name="Google Shape;372;p4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3" name="Google Shape;373;p4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374"/>
        <p:cNvGrpSpPr/>
        <p:nvPr/>
      </p:nvGrpSpPr>
      <p:grpSpPr>
        <a:xfrm>
          <a:off x="0" y="0"/>
          <a:ext cx="0" cy="0"/>
          <a:chOff x="0" y="0"/>
          <a:chExt cx="0" cy="0"/>
        </a:xfrm>
      </p:grpSpPr>
      <p:sp>
        <p:nvSpPr>
          <p:cNvPr id="375" name="Google Shape;375;p46"/>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6" name="Google Shape;376;p46"/>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7" name="Google Shape;377;p4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8" name="Google Shape;378;p4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9" name="Google Shape;379;p4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Only - DARK ON LIGHT 1">
  <p:cSld name="BLANK_2_1_1_1">
    <p:bg>
      <p:bgPr>
        <a:solidFill>
          <a:srgbClr val="FFFFFF"/>
        </a:solidFill>
        <a:effectLst/>
      </p:bgPr>
    </p:bg>
    <p:spTree>
      <p:nvGrpSpPr>
        <p:cNvPr id="1" name="Shape 380"/>
        <p:cNvGrpSpPr/>
        <p:nvPr/>
      </p:nvGrpSpPr>
      <p:grpSpPr>
        <a:xfrm>
          <a:off x="0" y="0"/>
          <a:ext cx="0" cy="0"/>
          <a:chOff x="0" y="0"/>
          <a:chExt cx="0" cy="0"/>
        </a:xfrm>
      </p:grpSpPr>
      <p:sp>
        <p:nvSpPr>
          <p:cNvPr id="381" name="Google Shape;381;p47"/>
          <p:cNvSpPr txBox="1">
            <a:spLocks noGrp="1"/>
          </p:cNvSpPr>
          <p:nvPr>
            <p:ph type="sldNum" idx="12"/>
          </p:nvPr>
        </p:nvSpPr>
        <p:spPr>
          <a:xfrm>
            <a:off x="11296610" y="6217622"/>
            <a:ext cx="731700" cy="524700"/>
          </a:xfrm>
          <a:prstGeom prst="rect">
            <a:avLst/>
          </a:prstGeom>
        </p:spPr>
        <p:txBody>
          <a:bodyPr spcFirstLastPara="1" wrap="square" lIns="91425" tIns="45700" rIns="91425" bIns="457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
        <p:nvSpPr>
          <p:cNvPr id="382" name="Google Shape;382;p47"/>
          <p:cNvSpPr txBox="1">
            <a:spLocks noGrp="1"/>
          </p:cNvSpPr>
          <p:nvPr>
            <p:ph type="title"/>
          </p:nvPr>
        </p:nvSpPr>
        <p:spPr>
          <a:xfrm>
            <a:off x="585800" y="103900"/>
            <a:ext cx="10710900" cy="1173600"/>
          </a:xfrm>
          <a:prstGeom prst="rect">
            <a:avLst/>
          </a:prstGeom>
        </p:spPr>
        <p:txBody>
          <a:bodyPr spcFirstLastPara="1" wrap="square" lIns="91425" tIns="45700" rIns="91425" bIns="45700" anchor="b" anchorCtr="0">
            <a:normAutofit/>
          </a:bodyPr>
          <a:lstStyle>
            <a:lvl1pPr lvl="0" rtl="0">
              <a:spcBef>
                <a:spcPts val="0"/>
              </a:spcBef>
              <a:spcAft>
                <a:spcPts val="0"/>
              </a:spcAft>
              <a:buNone/>
              <a:defRPr sz="4800" b="1">
                <a:solidFill>
                  <a:srgbClr val="003C71"/>
                </a:solidFill>
                <a:latin typeface="Roboto"/>
                <a:ea typeface="Roboto"/>
                <a:cs typeface="Roboto"/>
                <a:sym typeface="Roboto"/>
              </a:defRPr>
            </a:lvl1pPr>
            <a:lvl2pPr lvl="1" rtl="0">
              <a:spcBef>
                <a:spcPts val="0"/>
              </a:spcBef>
              <a:spcAft>
                <a:spcPts val="0"/>
              </a:spcAft>
              <a:buNone/>
              <a:defRPr sz="4800" b="1">
                <a:solidFill>
                  <a:srgbClr val="003C71"/>
                </a:solidFill>
                <a:latin typeface="Arial"/>
                <a:ea typeface="Arial"/>
                <a:cs typeface="Arial"/>
                <a:sym typeface="Arial"/>
              </a:defRPr>
            </a:lvl2pPr>
            <a:lvl3pPr lvl="2" rtl="0">
              <a:spcBef>
                <a:spcPts val="0"/>
              </a:spcBef>
              <a:spcAft>
                <a:spcPts val="0"/>
              </a:spcAft>
              <a:buNone/>
              <a:defRPr sz="4800" b="1">
                <a:solidFill>
                  <a:srgbClr val="003C71"/>
                </a:solidFill>
                <a:latin typeface="Arial"/>
                <a:ea typeface="Arial"/>
                <a:cs typeface="Arial"/>
                <a:sym typeface="Arial"/>
              </a:defRPr>
            </a:lvl3pPr>
            <a:lvl4pPr lvl="3" rtl="0">
              <a:spcBef>
                <a:spcPts val="0"/>
              </a:spcBef>
              <a:spcAft>
                <a:spcPts val="0"/>
              </a:spcAft>
              <a:buNone/>
              <a:defRPr sz="4800" b="1">
                <a:solidFill>
                  <a:srgbClr val="003C71"/>
                </a:solidFill>
                <a:latin typeface="Arial"/>
                <a:ea typeface="Arial"/>
                <a:cs typeface="Arial"/>
                <a:sym typeface="Arial"/>
              </a:defRPr>
            </a:lvl4pPr>
            <a:lvl5pPr lvl="4" rtl="0">
              <a:spcBef>
                <a:spcPts val="0"/>
              </a:spcBef>
              <a:spcAft>
                <a:spcPts val="0"/>
              </a:spcAft>
              <a:buNone/>
              <a:defRPr sz="4800" b="1">
                <a:solidFill>
                  <a:srgbClr val="003C71"/>
                </a:solidFill>
                <a:latin typeface="Arial"/>
                <a:ea typeface="Arial"/>
                <a:cs typeface="Arial"/>
                <a:sym typeface="Arial"/>
              </a:defRPr>
            </a:lvl5pPr>
            <a:lvl6pPr lvl="5" rtl="0">
              <a:spcBef>
                <a:spcPts val="0"/>
              </a:spcBef>
              <a:spcAft>
                <a:spcPts val="0"/>
              </a:spcAft>
              <a:buNone/>
              <a:defRPr sz="4800" b="1">
                <a:solidFill>
                  <a:srgbClr val="003C71"/>
                </a:solidFill>
                <a:latin typeface="Arial"/>
                <a:ea typeface="Arial"/>
                <a:cs typeface="Arial"/>
                <a:sym typeface="Arial"/>
              </a:defRPr>
            </a:lvl6pPr>
            <a:lvl7pPr lvl="6" rtl="0">
              <a:spcBef>
                <a:spcPts val="0"/>
              </a:spcBef>
              <a:spcAft>
                <a:spcPts val="0"/>
              </a:spcAft>
              <a:buNone/>
              <a:defRPr sz="4800" b="1">
                <a:solidFill>
                  <a:srgbClr val="003C71"/>
                </a:solidFill>
                <a:latin typeface="Arial"/>
                <a:ea typeface="Arial"/>
                <a:cs typeface="Arial"/>
                <a:sym typeface="Arial"/>
              </a:defRPr>
            </a:lvl7pPr>
            <a:lvl8pPr lvl="7" rtl="0">
              <a:spcBef>
                <a:spcPts val="0"/>
              </a:spcBef>
              <a:spcAft>
                <a:spcPts val="0"/>
              </a:spcAft>
              <a:buNone/>
              <a:defRPr sz="4800" b="1">
                <a:solidFill>
                  <a:srgbClr val="003C71"/>
                </a:solidFill>
                <a:latin typeface="Arial"/>
                <a:ea typeface="Arial"/>
                <a:cs typeface="Arial"/>
                <a:sym typeface="Arial"/>
              </a:defRPr>
            </a:lvl8pPr>
            <a:lvl9pPr lvl="8" rtl="0">
              <a:spcBef>
                <a:spcPts val="0"/>
              </a:spcBef>
              <a:spcAft>
                <a:spcPts val="0"/>
              </a:spcAft>
              <a:buNone/>
              <a:defRPr sz="4800" b="1">
                <a:solidFill>
                  <a:srgbClr val="003C71"/>
                </a:solidFill>
                <a:latin typeface="Arial"/>
                <a:ea typeface="Arial"/>
                <a:cs typeface="Arial"/>
                <a:sym typeface="Arial"/>
              </a:defRPr>
            </a:lvl9pPr>
          </a:lstStyle>
          <a:p>
            <a:endParaRPr/>
          </a:p>
        </p:txBody>
      </p:sp>
      <p:cxnSp>
        <p:nvCxnSpPr>
          <p:cNvPr id="383" name="Google Shape;383;p47"/>
          <p:cNvCxnSpPr/>
          <p:nvPr/>
        </p:nvCxnSpPr>
        <p:spPr>
          <a:xfrm>
            <a:off x="739600" y="1206242"/>
            <a:ext cx="9639900" cy="0"/>
          </a:xfrm>
          <a:prstGeom prst="straightConnector1">
            <a:avLst/>
          </a:prstGeom>
          <a:noFill/>
          <a:ln w="19050" cap="flat" cmpd="sng">
            <a:solidFill>
              <a:srgbClr val="000000"/>
            </a:solidFill>
            <a:prstDash val="solid"/>
            <a:round/>
            <a:headEnd type="none" w="med" len="med"/>
            <a:tailEnd type="none" w="med" len="med"/>
          </a:ln>
        </p:spPr>
      </p:cxnSp>
      <p:sp>
        <p:nvSpPr>
          <p:cNvPr id="384" name="Google Shape;384;p47"/>
          <p:cNvSpPr txBox="1">
            <a:spLocks noGrp="1"/>
          </p:cNvSpPr>
          <p:nvPr>
            <p:ph type="subTitle" idx="1"/>
          </p:nvPr>
        </p:nvSpPr>
        <p:spPr>
          <a:xfrm>
            <a:off x="585800" y="1161100"/>
            <a:ext cx="10710900" cy="524700"/>
          </a:xfrm>
          <a:prstGeom prst="rect">
            <a:avLst/>
          </a:prstGeom>
        </p:spPr>
        <p:txBody>
          <a:bodyPr spcFirstLastPara="1" wrap="square" lIns="91425" tIns="45700" rIns="91425" bIns="45700" anchor="t" anchorCtr="0">
            <a:normAutofit/>
          </a:bodyPr>
          <a:lstStyle>
            <a:lvl1pPr lvl="0" rtl="0">
              <a:spcBef>
                <a:spcPts val="1000"/>
              </a:spcBef>
              <a:spcAft>
                <a:spcPts val="0"/>
              </a:spcAft>
              <a:buNone/>
              <a:defRPr sz="3200" i="1">
                <a:solidFill>
                  <a:srgbClr val="0579BD"/>
                </a:solidFill>
                <a:latin typeface="Roboto Medium"/>
                <a:ea typeface="Roboto Medium"/>
                <a:cs typeface="Roboto Medium"/>
                <a:sym typeface="Roboto Medium"/>
              </a:defRPr>
            </a:lvl1pPr>
            <a:lvl2pPr lvl="1" rtl="0">
              <a:spcBef>
                <a:spcPts val="1000"/>
              </a:spcBef>
              <a:spcAft>
                <a:spcPts val="0"/>
              </a:spcAft>
              <a:buNone/>
              <a:defRPr sz="3200" b="1" i="1">
                <a:solidFill>
                  <a:srgbClr val="0579BD"/>
                </a:solidFill>
                <a:latin typeface="Arial"/>
                <a:ea typeface="Arial"/>
                <a:cs typeface="Arial"/>
                <a:sym typeface="Arial"/>
              </a:defRPr>
            </a:lvl2pPr>
            <a:lvl3pPr lvl="2" rtl="0">
              <a:spcBef>
                <a:spcPts val="1000"/>
              </a:spcBef>
              <a:spcAft>
                <a:spcPts val="0"/>
              </a:spcAft>
              <a:buNone/>
              <a:defRPr sz="3200" b="1" i="1">
                <a:solidFill>
                  <a:srgbClr val="0579BD"/>
                </a:solidFill>
                <a:latin typeface="Arial"/>
                <a:ea typeface="Arial"/>
                <a:cs typeface="Arial"/>
                <a:sym typeface="Arial"/>
              </a:defRPr>
            </a:lvl3pPr>
            <a:lvl4pPr lvl="3" rtl="0">
              <a:spcBef>
                <a:spcPts val="1000"/>
              </a:spcBef>
              <a:spcAft>
                <a:spcPts val="0"/>
              </a:spcAft>
              <a:buNone/>
              <a:defRPr sz="3200" b="1" i="1">
                <a:solidFill>
                  <a:srgbClr val="0579BD"/>
                </a:solidFill>
                <a:latin typeface="Arial"/>
                <a:ea typeface="Arial"/>
                <a:cs typeface="Arial"/>
                <a:sym typeface="Arial"/>
              </a:defRPr>
            </a:lvl4pPr>
            <a:lvl5pPr lvl="4" rtl="0">
              <a:spcBef>
                <a:spcPts val="1000"/>
              </a:spcBef>
              <a:spcAft>
                <a:spcPts val="0"/>
              </a:spcAft>
              <a:buNone/>
              <a:defRPr sz="3200" b="1" i="1">
                <a:solidFill>
                  <a:srgbClr val="0579BD"/>
                </a:solidFill>
                <a:latin typeface="Arial"/>
                <a:ea typeface="Arial"/>
                <a:cs typeface="Arial"/>
                <a:sym typeface="Arial"/>
              </a:defRPr>
            </a:lvl5pPr>
            <a:lvl6pPr lvl="5" rtl="0">
              <a:spcBef>
                <a:spcPts val="1000"/>
              </a:spcBef>
              <a:spcAft>
                <a:spcPts val="0"/>
              </a:spcAft>
              <a:buNone/>
              <a:defRPr sz="3200" b="1" i="1">
                <a:solidFill>
                  <a:srgbClr val="0579BD"/>
                </a:solidFill>
                <a:latin typeface="Arial"/>
                <a:ea typeface="Arial"/>
                <a:cs typeface="Arial"/>
                <a:sym typeface="Arial"/>
              </a:defRPr>
            </a:lvl6pPr>
            <a:lvl7pPr lvl="6" rtl="0">
              <a:spcBef>
                <a:spcPts val="1000"/>
              </a:spcBef>
              <a:spcAft>
                <a:spcPts val="0"/>
              </a:spcAft>
              <a:buNone/>
              <a:defRPr sz="3200" b="1" i="1">
                <a:solidFill>
                  <a:srgbClr val="0579BD"/>
                </a:solidFill>
                <a:latin typeface="Arial"/>
                <a:ea typeface="Arial"/>
                <a:cs typeface="Arial"/>
                <a:sym typeface="Arial"/>
              </a:defRPr>
            </a:lvl7pPr>
            <a:lvl8pPr lvl="7" rtl="0">
              <a:spcBef>
                <a:spcPts val="1000"/>
              </a:spcBef>
              <a:spcAft>
                <a:spcPts val="0"/>
              </a:spcAft>
              <a:buNone/>
              <a:defRPr sz="3200" b="1" i="1">
                <a:solidFill>
                  <a:srgbClr val="0579BD"/>
                </a:solidFill>
                <a:latin typeface="Arial"/>
                <a:ea typeface="Arial"/>
                <a:cs typeface="Arial"/>
                <a:sym typeface="Arial"/>
              </a:defRPr>
            </a:lvl8pPr>
            <a:lvl9pPr lvl="8" rtl="0">
              <a:spcBef>
                <a:spcPts val="1000"/>
              </a:spcBef>
              <a:spcAft>
                <a:spcPts val="0"/>
              </a:spcAft>
              <a:buNone/>
              <a:defRPr sz="32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Bullets - LIGHT ON DARK">
  <p:cSld name="Bullets - LIGHT ON DARK">
    <p:spTree>
      <p:nvGrpSpPr>
        <p:cNvPr id="1" name="Shape 389"/>
        <p:cNvGrpSpPr/>
        <p:nvPr/>
      </p:nvGrpSpPr>
      <p:grpSpPr>
        <a:xfrm>
          <a:off x="0" y="0"/>
          <a:ext cx="0" cy="0"/>
          <a:chOff x="0" y="0"/>
          <a:chExt cx="0" cy="0"/>
        </a:xfrm>
      </p:grpSpPr>
      <p:sp>
        <p:nvSpPr>
          <p:cNvPr id="390" name="Google Shape;390;p49"/>
          <p:cNvSpPr txBox="1">
            <a:spLocks noGrp="1"/>
          </p:cNvSpPr>
          <p:nvPr>
            <p:ph type="sldNum" idx="12"/>
          </p:nvPr>
        </p:nvSpPr>
        <p:spPr>
          <a:xfrm>
            <a:off x="10788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391" name="Google Shape;391;p49"/>
          <p:cNvSpPr txBox="1">
            <a:spLocks noGrp="1"/>
          </p:cNvSpPr>
          <p:nvPr>
            <p:ph type="body" idx="1"/>
          </p:nvPr>
        </p:nvSpPr>
        <p:spPr>
          <a:xfrm>
            <a:off x="477067" y="2122267"/>
            <a:ext cx="10470400" cy="2277200"/>
          </a:xfrm>
          <a:prstGeom prst="rect">
            <a:avLst/>
          </a:prstGeom>
          <a:noFill/>
          <a:ln>
            <a:noFill/>
          </a:ln>
        </p:spPr>
        <p:txBody>
          <a:bodyPr spcFirstLastPara="1" wrap="square" lIns="91425" tIns="91425" rIns="91425" bIns="91425" anchor="t" anchorCtr="0">
            <a:noAutofit/>
          </a:bodyPr>
          <a:lstStyle>
            <a:lvl1pPr marL="457200" lvl="0" indent="-368300" algn="l">
              <a:lnSpc>
                <a:spcPct val="100000"/>
              </a:lnSpc>
              <a:spcBef>
                <a:spcPts val="0"/>
              </a:spcBef>
              <a:spcAft>
                <a:spcPts val="0"/>
              </a:spcAft>
              <a:buClr>
                <a:srgbClr val="0FAFFF"/>
              </a:buClr>
              <a:buSzPts val="2200"/>
              <a:buFont typeface="Arial"/>
              <a:buChar char="●"/>
              <a:defRPr sz="2933" b="1">
                <a:solidFill>
                  <a:srgbClr val="FFFFFF"/>
                </a:solidFill>
                <a:latin typeface="Arial"/>
                <a:ea typeface="Arial"/>
                <a:cs typeface="Arial"/>
                <a:sym typeface="Arial"/>
              </a:defRPr>
            </a:lvl1pPr>
            <a:lvl2pPr marL="914400" lvl="1" indent="-368300" algn="l">
              <a:lnSpc>
                <a:spcPct val="100000"/>
              </a:lnSpc>
              <a:spcBef>
                <a:spcPts val="1067"/>
              </a:spcBef>
              <a:spcAft>
                <a:spcPts val="0"/>
              </a:spcAft>
              <a:buClr>
                <a:srgbClr val="0FAFFF"/>
              </a:buClr>
              <a:buSzPts val="2200"/>
              <a:buFont typeface="Arial"/>
              <a:buChar char="○"/>
              <a:defRPr sz="2933" b="1">
                <a:solidFill>
                  <a:srgbClr val="FFFFFF"/>
                </a:solidFill>
                <a:latin typeface="Arial"/>
                <a:ea typeface="Arial"/>
                <a:cs typeface="Arial"/>
                <a:sym typeface="Arial"/>
              </a:defRPr>
            </a:lvl2pPr>
            <a:lvl3pPr marL="1371600" lvl="2" indent="-368300" algn="l">
              <a:lnSpc>
                <a:spcPct val="100000"/>
              </a:lnSpc>
              <a:spcBef>
                <a:spcPts val="1067"/>
              </a:spcBef>
              <a:spcAft>
                <a:spcPts val="0"/>
              </a:spcAft>
              <a:buClr>
                <a:srgbClr val="0FAFFF"/>
              </a:buClr>
              <a:buSzPts val="2200"/>
              <a:buFont typeface="Arial"/>
              <a:buChar char="■"/>
              <a:defRPr sz="2933" b="1">
                <a:solidFill>
                  <a:srgbClr val="FFFFFF"/>
                </a:solidFill>
                <a:latin typeface="Arial"/>
                <a:ea typeface="Arial"/>
                <a:cs typeface="Arial"/>
                <a:sym typeface="Arial"/>
              </a:defRPr>
            </a:lvl3pPr>
            <a:lvl4pPr marL="1828800" lvl="3" indent="-368300" algn="l">
              <a:lnSpc>
                <a:spcPct val="100000"/>
              </a:lnSpc>
              <a:spcBef>
                <a:spcPts val="1067"/>
              </a:spcBef>
              <a:spcAft>
                <a:spcPts val="0"/>
              </a:spcAft>
              <a:buClr>
                <a:srgbClr val="0FAFFF"/>
              </a:buClr>
              <a:buSzPts val="2200"/>
              <a:buFont typeface="Arial"/>
              <a:buChar char="●"/>
              <a:defRPr sz="2933" b="1">
                <a:solidFill>
                  <a:srgbClr val="FFFFFF"/>
                </a:solidFill>
                <a:latin typeface="Arial"/>
                <a:ea typeface="Arial"/>
                <a:cs typeface="Arial"/>
                <a:sym typeface="Arial"/>
              </a:defRPr>
            </a:lvl4pPr>
            <a:lvl5pPr marL="2286000" lvl="4" indent="-368300" algn="l">
              <a:lnSpc>
                <a:spcPct val="100000"/>
              </a:lnSpc>
              <a:spcBef>
                <a:spcPts val="1067"/>
              </a:spcBef>
              <a:spcAft>
                <a:spcPts val="0"/>
              </a:spcAft>
              <a:buClr>
                <a:srgbClr val="0FAFFF"/>
              </a:buClr>
              <a:buSzPts val="2200"/>
              <a:buFont typeface="Arial"/>
              <a:buChar char="○"/>
              <a:defRPr sz="2933" b="1">
                <a:solidFill>
                  <a:srgbClr val="FFFFFF"/>
                </a:solidFill>
                <a:latin typeface="Arial"/>
                <a:ea typeface="Arial"/>
                <a:cs typeface="Arial"/>
                <a:sym typeface="Arial"/>
              </a:defRPr>
            </a:lvl5pPr>
            <a:lvl6pPr marL="2743200" lvl="5" indent="-368300" algn="l">
              <a:lnSpc>
                <a:spcPct val="100000"/>
              </a:lnSpc>
              <a:spcBef>
                <a:spcPts val="1067"/>
              </a:spcBef>
              <a:spcAft>
                <a:spcPts val="0"/>
              </a:spcAft>
              <a:buClr>
                <a:srgbClr val="0FAFFF"/>
              </a:buClr>
              <a:buSzPts val="2200"/>
              <a:buFont typeface="Arial"/>
              <a:buChar char="■"/>
              <a:defRPr sz="2933" b="1">
                <a:solidFill>
                  <a:srgbClr val="FFFFFF"/>
                </a:solidFill>
                <a:latin typeface="Arial"/>
                <a:ea typeface="Arial"/>
                <a:cs typeface="Arial"/>
                <a:sym typeface="Arial"/>
              </a:defRPr>
            </a:lvl6pPr>
            <a:lvl7pPr marL="3200400" lvl="6" indent="-368300" algn="l">
              <a:lnSpc>
                <a:spcPct val="100000"/>
              </a:lnSpc>
              <a:spcBef>
                <a:spcPts val="1067"/>
              </a:spcBef>
              <a:spcAft>
                <a:spcPts val="0"/>
              </a:spcAft>
              <a:buClr>
                <a:srgbClr val="0FAFFF"/>
              </a:buClr>
              <a:buSzPts val="2200"/>
              <a:buFont typeface="Arial"/>
              <a:buChar char="●"/>
              <a:defRPr sz="2933" b="1">
                <a:solidFill>
                  <a:srgbClr val="FFFFFF"/>
                </a:solidFill>
                <a:latin typeface="Arial"/>
                <a:ea typeface="Arial"/>
                <a:cs typeface="Arial"/>
                <a:sym typeface="Arial"/>
              </a:defRPr>
            </a:lvl7pPr>
            <a:lvl8pPr marL="3657600" lvl="7" indent="-368300" algn="l">
              <a:lnSpc>
                <a:spcPct val="100000"/>
              </a:lnSpc>
              <a:spcBef>
                <a:spcPts val="1067"/>
              </a:spcBef>
              <a:spcAft>
                <a:spcPts val="0"/>
              </a:spcAft>
              <a:buClr>
                <a:srgbClr val="0FAFFF"/>
              </a:buClr>
              <a:buSzPts val="2200"/>
              <a:buFont typeface="Arial"/>
              <a:buChar char="○"/>
              <a:defRPr sz="2933" b="1">
                <a:solidFill>
                  <a:srgbClr val="FFFFFF"/>
                </a:solidFill>
                <a:latin typeface="Arial"/>
                <a:ea typeface="Arial"/>
                <a:cs typeface="Arial"/>
                <a:sym typeface="Arial"/>
              </a:defRPr>
            </a:lvl8pPr>
            <a:lvl9pPr marL="4114800" lvl="8" indent="-368300" algn="l">
              <a:lnSpc>
                <a:spcPct val="100000"/>
              </a:lnSpc>
              <a:spcBef>
                <a:spcPts val="1067"/>
              </a:spcBef>
              <a:spcAft>
                <a:spcPts val="1067"/>
              </a:spcAft>
              <a:buClr>
                <a:srgbClr val="FFFFFF"/>
              </a:buClr>
              <a:buSzPts val="2200"/>
              <a:buFont typeface="Arial"/>
              <a:buChar char="■"/>
              <a:defRPr sz="2933" b="1">
                <a:solidFill>
                  <a:srgbClr val="FFFFFF"/>
                </a:solidFill>
                <a:latin typeface="Arial"/>
                <a:ea typeface="Arial"/>
                <a:cs typeface="Arial"/>
                <a:sym typeface="Arial"/>
              </a:defRPr>
            </a:lvl9pPr>
          </a:lstStyle>
          <a:p>
            <a:endParaRPr/>
          </a:p>
        </p:txBody>
      </p:sp>
      <p:sp>
        <p:nvSpPr>
          <p:cNvPr id="392" name="Google Shape;392;p49"/>
          <p:cNvSpPr/>
          <p:nvPr/>
        </p:nvSpPr>
        <p:spPr>
          <a:xfrm>
            <a:off x="11807700" y="-14900"/>
            <a:ext cx="414000" cy="68920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FFFFFF"/>
              </a:solidFill>
              <a:latin typeface="Arial"/>
              <a:ea typeface="Arial"/>
              <a:cs typeface="Arial"/>
              <a:sym typeface="Arial"/>
            </a:endParaRPr>
          </a:p>
        </p:txBody>
      </p:sp>
      <p:cxnSp>
        <p:nvCxnSpPr>
          <p:cNvPr id="393" name="Google Shape;393;p49"/>
          <p:cNvCxnSpPr/>
          <p:nvPr/>
        </p:nvCxnSpPr>
        <p:spPr>
          <a:xfrm>
            <a:off x="11706967" y="0"/>
            <a:ext cx="0" cy="6864000"/>
          </a:xfrm>
          <a:prstGeom prst="straightConnector1">
            <a:avLst/>
          </a:prstGeom>
          <a:noFill/>
          <a:ln w="76200" cap="flat" cmpd="sng">
            <a:solidFill>
              <a:srgbClr val="0FAFFF"/>
            </a:solidFill>
            <a:prstDash val="solid"/>
            <a:round/>
            <a:headEnd type="none" w="sm" len="sm"/>
            <a:tailEnd type="none" w="sm" len="sm"/>
          </a:ln>
        </p:spPr>
      </p:cxnSp>
      <p:cxnSp>
        <p:nvCxnSpPr>
          <p:cNvPr id="394" name="Google Shape;394;p49"/>
          <p:cNvCxnSpPr/>
          <p:nvPr/>
        </p:nvCxnSpPr>
        <p:spPr>
          <a:xfrm>
            <a:off x="11598295" y="0"/>
            <a:ext cx="0" cy="6864000"/>
          </a:xfrm>
          <a:prstGeom prst="straightConnector1">
            <a:avLst/>
          </a:prstGeom>
          <a:noFill/>
          <a:ln w="28575" cap="flat" cmpd="sng">
            <a:solidFill>
              <a:srgbClr val="0FAFFF"/>
            </a:solidFill>
            <a:prstDash val="solid"/>
            <a:round/>
            <a:headEnd type="none" w="sm" len="sm"/>
            <a:tailEnd type="none" w="sm" len="sm"/>
          </a:ln>
        </p:spPr>
      </p:cxnSp>
      <p:sp>
        <p:nvSpPr>
          <p:cNvPr id="395" name="Google Shape;395;p49" title="Vertical blue banner with GSA OGP title"/>
          <p:cNvSpPr txBox="1"/>
          <p:nvPr/>
        </p:nvSpPr>
        <p:spPr>
          <a:xfrm rot="5400000">
            <a:off x="8592431" y="3036151"/>
            <a:ext cx="6858000" cy="769200"/>
          </a:xfrm>
          <a:prstGeom prst="rect">
            <a:avLst/>
          </a:prstGeom>
          <a:no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467" b="1" i="0" u="none" strike="noStrike" cap="none">
                <a:solidFill>
                  <a:srgbClr val="003C71"/>
                </a:solidFill>
                <a:latin typeface="Arial"/>
                <a:ea typeface="Arial"/>
                <a:cs typeface="Arial"/>
                <a:sym typeface="Arial"/>
              </a:rPr>
              <a:t>G S A     O F F I C E    O F    G O V E R N M E N T - W I D E     P O L I C Y </a:t>
            </a:r>
            <a:endParaRPr sz="1467" b="1" i="0" u="none" strike="noStrike" cap="none">
              <a:solidFill>
                <a:srgbClr val="003C71"/>
              </a:solidFill>
              <a:latin typeface="Arial"/>
              <a:ea typeface="Arial"/>
              <a:cs typeface="Arial"/>
              <a:sym typeface="Arial"/>
            </a:endParaRPr>
          </a:p>
        </p:txBody>
      </p:sp>
      <p:cxnSp>
        <p:nvCxnSpPr>
          <p:cNvPr id="396" name="Google Shape;396;p49"/>
          <p:cNvCxnSpPr/>
          <p:nvPr/>
        </p:nvCxnSpPr>
        <p:spPr>
          <a:xfrm>
            <a:off x="739600" y="1206243"/>
            <a:ext cx="9640000" cy="0"/>
          </a:xfrm>
          <a:prstGeom prst="straightConnector1">
            <a:avLst/>
          </a:prstGeom>
          <a:noFill/>
          <a:ln w="19050" cap="flat" cmpd="sng">
            <a:solidFill>
              <a:srgbClr val="FFFFFF"/>
            </a:solidFill>
            <a:prstDash val="solid"/>
            <a:round/>
            <a:headEnd type="none" w="sm" len="sm"/>
            <a:tailEnd type="none" w="sm" len="sm"/>
          </a:ln>
        </p:spPr>
      </p:cxnSp>
      <p:sp>
        <p:nvSpPr>
          <p:cNvPr id="397" name="Google Shape;397;p49"/>
          <p:cNvSpPr txBox="1">
            <a:spLocks noGrp="1"/>
          </p:cNvSpPr>
          <p:nvPr>
            <p:ph type="title"/>
          </p:nvPr>
        </p:nvSpPr>
        <p:spPr>
          <a:xfrm>
            <a:off x="585800" y="103900"/>
            <a:ext cx="107108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4800" b="1">
                <a:solidFill>
                  <a:srgbClr val="FFFFFF"/>
                </a:solidFill>
                <a:latin typeface="Arial"/>
                <a:ea typeface="Arial"/>
                <a:cs typeface="Arial"/>
                <a:sym typeface="Arial"/>
              </a:defRPr>
            </a:lvl1pPr>
            <a:lvl2pPr lvl="1" algn="l">
              <a:lnSpc>
                <a:spcPct val="100000"/>
              </a:lnSpc>
              <a:spcBef>
                <a:spcPts val="0"/>
              </a:spcBef>
              <a:spcAft>
                <a:spcPts val="0"/>
              </a:spcAft>
              <a:buSzPts val="3200"/>
              <a:buNone/>
              <a:defRPr sz="4800"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4800"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4800"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4800"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4800"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4800"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4800"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4800" b="1">
                <a:solidFill>
                  <a:srgbClr val="003C71"/>
                </a:solidFill>
                <a:latin typeface="Arial"/>
                <a:ea typeface="Arial"/>
                <a:cs typeface="Arial"/>
                <a:sym typeface="Arial"/>
              </a:defRPr>
            </a:lvl9pPr>
          </a:lstStyle>
          <a:p>
            <a:endParaRPr/>
          </a:p>
        </p:txBody>
      </p:sp>
      <p:sp>
        <p:nvSpPr>
          <p:cNvPr id="398" name="Google Shape;398;p49"/>
          <p:cNvSpPr txBox="1">
            <a:spLocks noGrp="1"/>
          </p:cNvSpPr>
          <p:nvPr>
            <p:ph type="subTitle" idx="2"/>
          </p:nvPr>
        </p:nvSpPr>
        <p:spPr>
          <a:xfrm>
            <a:off x="585800" y="1161100"/>
            <a:ext cx="10710800" cy="52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i="1">
                <a:solidFill>
                  <a:srgbClr val="0FAFFF"/>
                </a:solidFill>
                <a:latin typeface="Arial"/>
                <a:ea typeface="Arial"/>
                <a:cs typeface="Arial"/>
                <a:sym typeface="Arial"/>
              </a:defRPr>
            </a:lvl1pPr>
            <a:lvl2pPr lvl="1" algn="l">
              <a:lnSpc>
                <a:spcPct val="115000"/>
              </a:lnSpc>
              <a:spcBef>
                <a:spcPts val="2133"/>
              </a:spcBef>
              <a:spcAft>
                <a:spcPts val="0"/>
              </a:spcAft>
              <a:buSzPts val="1400"/>
              <a:buNone/>
              <a:defRPr sz="3200" b="1" i="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3200" b="1" i="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3200" b="1" i="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3200" b="1" i="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3200" b="1" i="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3200" b="1" i="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3200" b="1" i="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32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OVER" type="title">
  <p:cSld name="TITLE">
    <p:spTree>
      <p:nvGrpSpPr>
        <p:cNvPr id="1" name="Shape 399"/>
        <p:cNvGrpSpPr/>
        <p:nvPr/>
      </p:nvGrpSpPr>
      <p:grpSpPr>
        <a:xfrm>
          <a:off x="0" y="0"/>
          <a:ext cx="0" cy="0"/>
          <a:chOff x="0" y="0"/>
          <a:chExt cx="0" cy="0"/>
        </a:xfrm>
      </p:grpSpPr>
      <p:grpSp>
        <p:nvGrpSpPr>
          <p:cNvPr id="400" name="Google Shape;400;p50"/>
          <p:cNvGrpSpPr/>
          <p:nvPr/>
        </p:nvGrpSpPr>
        <p:grpSpPr>
          <a:xfrm>
            <a:off x="-21922" y="-32927"/>
            <a:ext cx="2688865" cy="6907464"/>
            <a:chOff x="-92652" y="-16478"/>
            <a:chExt cx="2421528" cy="6907464"/>
          </a:xfrm>
        </p:grpSpPr>
        <p:sp>
          <p:nvSpPr>
            <p:cNvPr id="401" name="Google Shape;401;p50" descr="White and blue curved shape containing the GSA logo in the bottom left corner. " title="Cover page design"/>
            <p:cNvSpPr/>
            <p:nvPr/>
          </p:nvSpPr>
          <p:spPr>
            <a:xfrm rot="-5400000">
              <a:off x="-2280159" y="2257390"/>
              <a:ext cx="6874470" cy="2343600"/>
            </a:xfrm>
            <a:prstGeom prst="flowChartDocumen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2" name="Google Shape;402;p50"/>
            <p:cNvSpPr/>
            <p:nvPr/>
          </p:nvSpPr>
          <p:spPr>
            <a:xfrm rot="-5400000">
              <a:off x="-2407281" y="2298151"/>
              <a:ext cx="6907464" cy="2278206"/>
            </a:xfrm>
            <a:prstGeom prst="flowChartDocument">
              <a:avLst/>
            </a:prstGeom>
            <a:solidFill>
              <a:srgbClr val="0FAFFF"/>
            </a:solidFill>
            <a:ln w="9525" cap="flat" cmpd="sng">
              <a:solidFill>
                <a:srgbClr val="0FA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403" name="Google Shape;403;p50"/>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404" name="Google Shape;404;p50"/>
          <p:cNvSpPr txBox="1">
            <a:spLocks noGrp="1"/>
          </p:cNvSpPr>
          <p:nvPr>
            <p:ph type="subTitle" idx="1"/>
          </p:nvPr>
        </p:nvSpPr>
        <p:spPr>
          <a:xfrm>
            <a:off x="3674867" y="6043500"/>
            <a:ext cx="7780400" cy="591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800"/>
              <a:buNone/>
              <a:defRPr sz="2533">
                <a:solidFill>
                  <a:srgbClr val="FFFFFF"/>
                </a:solidFill>
                <a:latin typeface="Arial"/>
                <a:ea typeface="Arial"/>
                <a:cs typeface="Arial"/>
                <a:sym typeface="Arial"/>
              </a:defRPr>
            </a:lvl1pPr>
            <a:lvl2pPr lvl="1" algn="l">
              <a:lnSpc>
                <a:spcPct val="100000"/>
              </a:lnSpc>
              <a:spcBef>
                <a:spcPts val="0"/>
              </a:spcBef>
              <a:spcAft>
                <a:spcPts val="0"/>
              </a:spcAft>
              <a:buSzPts val="1400"/>
              <a:buNone/>
              <a:defRPr sz="2533">
                <a:solidFill>
                  <a:srgbClr val="FFFFFF"/>
                </a:solidFill>
                <a:latin typeface="Arial"/>
                <a:ea typeface="Arial"/>
                <a:cs typeface="Arial"/>
                <a:sym typeface="Arial"/>
              </a:defRPr>
            </a:lvl2pPr>
            <a:lvl3pPr lvl="2" algn="l">
              <a:lnSpc>
                <a:spcPct val="100000"/>
              </a:lnSpc>
              <a:spcBef>
                <a:spcPts val="0"/>
              </a:spcBef>
              <a:spcAft>
                <a:spcPts val="0"/>
              </a:spcAft>
              <a:buSzPts val="1400"/>
              <a:buNone/>
              <a:defRPr sz="2533">
                <a:solidFill>
                  <a:srgbClr val="FFFFFF"/>
                </a:solidFill>
                <a:latin typeface="Arial"/>
                <a:ea typeface="Arial"/>
                <a:cs typeface="Arial"/>
                <a:sym typeface="Arial"/>
              </a:defRPr>
            </a:lvl3pPr>
            <a:lvl4pPr lvl="3" algn="l">
              <a:lnSpc>
                <a:spcPct val="100000"/>
              </a:lnSpc>
              <a:spcBef>
                <a:spcPts val="0"/>
              </a:spcBef>
              <a:spcAft>
                <a:spcPts val="0"/>
              </a:spcAft>
              <a:buSzPts val="1400"/>
              <a:buNone/>
              <a:defRPr sz="2533">
                <a:solidFill>
                  <a:srgbClr val="FFFFFF"/>
                </a:solidFill>
                <a:latin typeface="Arial"/>
                <a:ea typeface="Arial"/>
                <a:cs typeface="Arial"/>
                <a:sym typeface="Arial"/>
              </a:defRPr>
            </a:lvl4pPr>
            <a:lvl5pPr lvl="4" algn="l">
              <a:lnSpc>
                <a:spcPct val="100000"/>
              </a:lnSpc>
              <a:spcBef>
                <a:spcPts val="0"/>
              </a:spcBef>
              <a:spcAft>
                <a:spcPts val="0"/>
              </a:spcAft>
              <a:buSzPts val="1400"/>
              <a:buNone/>
              <a:defRPr sz="2533">
                <a:solidFill>
                  <a:srgbClr val="FFFFFF"/>
                </a:solidFill>
                <a:latin typeface="Arial"/>
                <a:ea typeface="Arial"/>
                <a:cs typeface="Arial"/>
                <a:sym typeface="Arial"/>
              </a:defRPr>
            </a:lvl5pPr>
            <a:lvl6pPr lvl="5" algn="l">
              <a:lnSpc>
                <a:spcPct val="100000"/>
              </a:lnSpc>
              <a:spcBef>
                <a:spcPts val="0"/>
              </a:spcBef>
              <a:spcAft>
                <a:spcPts val="0"/>
              </a:spcAft>
              <a:buSzPts val="1400"/>
              <a:buNone/>
              <a:defRPr sz="2533">
                <a:solidFill>
                  <a:srgbClr val="FFFFFF"/>
                </a:solidFill>
                <a:latin typeface="Arial"/>
                <a:ea typeface="Arial"/>
                <a:cs typeface="Arial"/>
                <a:sym typeface="Arial"/>
              </a:defRPr>
            </a:lvl6pPr>
            <a:lvl7pPr lvl="6" algn="l">
              <a:lnSpc>
                <a:spcPct val="100000"/>
              </a:lnSpc>
              <a:spcBef>
                <a:spcPts val="0"/>
              </a:spcBef>
              <a:spcAft>
                <a:spcPts val="0"/>
              </a:spcAft>
              <a:buSzPts val="1400"/>
              <a:buNone/>
              <a:defRPr sz="2533">
                <a:solidFill>
                  <a:srgbClr val="FFFFFF"/>
                </a:solidFill>
                <a:latin typeface="Arial"/>
                <a:ea typeface="Arial"/>
                <a:cs typeface="Arial"/>
                <a:sym typeface="Arial"/>
              </a:defRPr>
            </a:lvl7pPr>
            <a:lvl8pPr lvl="7" algn="l">
              <a:lnSpc>
                <a:spcPct val="100000"/>
              </a:lnSpc>
              <a:spcBef>
                <a:spcPts val="0"/>
              </a:spcBef>
              <a:spcAft>
                <a:spcPts val="0"/>
              </a:spcAft>
              <a:buSzPts val="1400"/>
              <a:buNone/>
              <a:defRPr sz="2533">
                <a:solidFill>
                  <a:srgbClr val="FFFFFF"/>
                </a:solidFill>
                <a:latin typeface="Arial"/>
                <a:ea typeface="Arial"/>
                <a:cs typeface="Arial"/>
                <a:sym typeface="Arial"/>
              </a:defRPr>
            </a:lvl8pPr>
            <a:lvl9pPr lvl="8" algn="l">
              <a:lnSpc>
                <a:spcPct val="100000"/>
              </a:lnSpc>
              <a:spcBef>
                <a:spcPts val="0"/>
              </a:spcBef>
              <a:spcAft>
                <a:spcPts val="0"/>
              </a:spcAft>
              <a:buSzPts val="1400"/>
              <a:buNone/>
              <a:defRPr sz="2533">
                <a:solidFill>
                  <a:srgbClr val="FFFFFF"/>
                </a:solidFill>
                <a:latin typeface="Arial"/>
                <a:ea typeface="Arial"/>
                <a:cs typeface="Arial"/>
                <a:sym typeface="Arial"/>
              </a:defRPr>
            </a:lvl9pPr>
          </a:lstStyle>
          <a:p>
            <a:endParaRPr/>
          </a:p>
        </p:txBody>
      </p:sp>
      <p:sp>
        <p:nvSpPr>
          <p:cNvPr id="405" name="Google Shape;405;p50"/>
          <p:cNvSpPr/>
          <p:nvPr/>
        </p:nvSpPr>
        <p:spPr>
          <a:xfrm>
            <a:off x="-26839" y="-71425"/>
            <a:ext cx="12214000" cy="12488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6" name="Google Shape;406;p50"/>
          <p:cNvSpPr/>
          <p:nvPr/>
        </p:nvSpPr>
        <p:spPr>
          <a:xfrm>
            <a:off x="3770116" y="4123849"/>
            <a:ext cx="7735200" cy="16400"/>
          </a:xfrm>
          <a:prstGeom prst="rect">
            <a:avLst/>
          </a:prstGeom>
          <a:solidFill>
            <a:srgbClr val="FFFFFF"/>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pic>
        <p:nvPicPr>
          <p:cNvPr id="407" name="Google Shape;407;p50"/>
          <p:cNvPicPr preferRelativeResize="0"/>
          <p:nvPr/>
        </p:nvPicPr>
        <p:blipFill rotWithShape="1">
          <a:blip r:embed="rId2">
            <a:alphaModFix/>
          </a:blip>
          <a:srcRect/>
          <a:stretch/>
        </p:blipFill>
        <p:spPr>
          <a:xfrm>
            <a:off x="776824" y="230250"/>
            <a:ext cx="783376" cy="707175"/>
          </a:xfrm>
          <a:prstGeom prst="rect">
            <a:avLst/>
          </a:prstGeom>
          <a:noFill/>
          <a:ln>
            <a:noFill/>
          </a:ln>
        </p:spPr>
      </p:pic>
      <p:sp>
        <p:nvSpPr>
          <p:cNvPr id="408" name="Google Shape;408;p50"/>
          <p:cNvSpPr txBox="1"/>
          <p:nvPr/>
        </p:nvSpPr>
        <p:spPr>
          <a:xfrm>
            <a:off x="4722567" y="511401"/>
            <a:ext cx="7044000" cy="524800"/>
          </a:xfrm>
          <a:prstGeom prst="rect">
            <a:avLst/>
          </a:prstGeom>
          <a:noFill/>
          <a:ln>
            <a:noFill/>
          </a:ln>
        </p:spPr>
        <p:txBody>
          <a:bodyPr spcFirstLastPara="1" wrap="square" lIns="121900" tIns="121900" rIns="121900" bIns="121900" anchor="b" anchorCtr="0">
            <a:noAutofit/>
          </a:bodyPr>
          <a:lstStyle/>
          <a:p>
            <a:pPr marL="0" marR="0" lvl="0" indent="0" algn="r" rtl="0">
              <a:lnSpc>
                <a:spcPct val="100000"/>
              </a:lnSpc>
              <a:spcBef>
                <a:spcPts val="0"/>
              </a:spcBef>
              <a:spcAft>
                <a:spcPts val="0"/>
              </a:spcAft>
              <a:buClr>
                <a:srgbClr val="000000"/>
              </a:buClr>
              <a:buSzPts val="1200"/>
              <a:buFont typeface="Arial"/>
              <a:buNone/>
            </a:pPr>
            <a:r>
              <a:rPr lang="en-US" sz="1600" b="1" i="0" u="none" strike="noStrike" cap="none">
                <a:solidFill>
                  <a:srgbClr val="003C71"/>
                </a:solidFill>
                <a:latin typeface="Arial"/>
                <a:ea typeface="Arial"/>
                <a:cs typeface="Arial"/>
                <a:sym typeface="Arial"/>
              </a:rPr>
              <a:t>Office of Government-wide Policy</a:t>
            </a:r>
            <a:endParaRPr sz="1600" b="1" i="0" u="none" strike="noStrike" cap="none">
              <a:solidFill>
                <a:srgbClr val="003C71"/>
              </a:solidFill>
              <a:latin typeface="Arial"/>
              <a:ea typeface="Arial"/>
              <a:cs typeface="Arial"/>
              <a:sym typeface="Arial"/>
            </a:endParaRPr>
          </a:p>
        </p:txBody>
      </p:sp>
      <p:sp>
        <p:nvSpPr>
          <p:cNvPr id="409" name="Google Shape;409;p50"/>
          <p:cNvSpPr txBox="1">
            <a:spLocks noGrp="1"/>
          </p:cNvSpPr>
          <p:nvPr>
            <p:ph type="title"/>
          </p:nvPr>
        </p:nvSpPr>
        <p:spPr>
          <a:xfrm>
            <a:off x="3674868" y="1890967"/>
            <a:ext cx="7780400" cy="15612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3733">
                <a:solidFill>
                  <a:srgbClr val="0FAFFF"/>
                </a:solidFill>
                <a:latin typeface="Arial"/>
                <a:ea typeface="Arial"/>
                <a:cs typeface="Arial"/>
                <a:sym typeface="Arial"/>
              </a:defRPr>
            </a:lvl1pPr>
            <a:lvl2pPr lvl="1" algn="l">
              <a:lnSpc>
                <a:spcPct val="100000"/>
              </a:lnSpc>
              <a:spcBef>
                <a:spcPts val="0"/>
              </a:spcBef>
              <a:spcAft>
                <a:spcPts val="0"/>
              </a:spcAft>
              <a:buSzPts val="3200"/>
              <a:buNone/>
              <a:defRPr sz="3733">
                <a:solidFill>
                  <a:srgbClr val="0FAFFF"/>
                </a:solidFill>
                <a:latin typeface="Arial"/>
                <a:ea typeface="Arial"/>
                <a:cs typeface="Arial"/>
                <a:sym typeface="Arial"/>
              </a:defRPr>
            </a:lvl2pPr>
            <a:lvl3pPr lvl="2" algn="l">
              <a:lnSpc>
                <a:spcPct val="100000"/>
              </a:lnSpc>
              <a:spcBef>
                <a:spcPts val="0"/>
              </a:spcBef>
              <a:spcAft>
                <a:spcPts val="0"/>
              </a:spcAft>
              <a:buSzPts val="3200"/>
              <a:buNone/>
              <a:defRPr sz="3733">
                <a:solidFill>
                  <a:srgbClr val="0FAFFF"/>
                </a:solidFill>
                <a:latin typeface="Arial"/>
                <a:ea typeface="Arial"/>
                <a:cs typeface="Arial"/>
                <a:sym typeface="Arial"/>
              </a:defRPr>
            </a:lvl3pPr>
            <a:lvl4pPr lvl="3" algn="l">
              <a:lnSpc>
                <a:spcPct val="100000"/>
              </a:lnSpc>
              <a:spcBef>
                <a:spcPts val="0"/>
              </a:spcBef>
              <a:spcAft>
                <a:spcPts val="0"/>
              </a:spcAft>
              <a:buSzPts val="3200"/>
              <a:buNone/>
              <a:defRPr sz="3733">
                <a:solidFill>
                  <a:srgbClr val="0FAFFF"/>
                </a:solidFill>
                <a:latin typeface="Arial"/>
                <a:ea typeface="Arial"/>
                <a:cs typeface="Arial"/>
                <a:sym typeface="Arial"/>
              </a:defRPr>
            </a:lvl4pPr>
            <a:lvl5pPr lvl="4" algn="l">
              <a:lnSpc>
                <a:spcPct val="100000"/>
              </a:lnSpc>
              <a:spcBef>
                <a:spcPts val="0"/>
              </a:spcBef>
              <a:spcAft>
                <a:spcPts val="0"/>
              </a:spcAft>
              <a:buSzPts val="3200"/>
              <a:buNone/>
              <a:defRPr sz="3733">
                <a:solidFill>
                  <a:srgbClr val="0FAFFF"/>
                </a:solidFill>
                <a:latin typeface="Arial"/>
                <a:ea typeface="Arial"/>
                <a:cs typeface="Arial"/>
                <a:sym typeface="Arial"/>
              </a:defRPr>
            </a:lvl5pPr>
            <a:lvl6pPr lvl="5" algn="l">
              <a:lnSpc>
                <a:spcPct val="100000"/>
              </a:lnSpc>
              <a:spcBef>
                <a:spcPts val="0"/>
              </a:spcBef>
              <a:spcAft>
                <a:spcPts val="0"/>
              </a:spcAft>
              <a:buSzPts val="3200"/>
              <a:buNone/>
              <a:defRPr sz="3733">
                <a:solidFill>
                  <a:srgbClr val="0FAFFF"/>
                </a:solidFill>
                <a:latin typeface="Arial"/>
                <a:ea typeface="Arial"/>
                <a:cs typeface="Arial"/>
                <a:sym typeface="Arial"/>
              </a:defRPr>
            </a:lvl6pPr>
            <a:lvl7pPr lvl="6" algn="l">
              <a:lnSpc>
                <a:spcPct val="100000"/>
              </a:lnSpc>
              <a:spcBef>
                <a:spcPts val="0"/>
              </a:spcBef>
              <a:spcAft>
                <a:spcPts val="0"/>
              </a:spcAft>
              <a:buSzPts val="3200"/>
              <a:buNone/>
              <a:defRPr sz="3733">
                <a:solidFill>
                  <a:srgbClr val="0FAFFF"/>
                </a:solidFill>
                <a:latin typeface="Arial"/>
                <a:ea typeface="Arial"/>
                <a:cs typeface="Arial"/>
                <a:sym typeface="Arial"/>
              </a:defRPr>
            </a:lvl7pPr>
            <a:lvl8pPr lvl="7" algn="l">
              <a:lnSpc>
                <a:spcPct val="100000"/>
              </a:lnSpc>
              <a:spcBef>
                <a:spcPts val="0"/>
              </a:spcBef>
              <a:spcAft>
                <a:spcPts val="0"/>
              </a:spcAft>
              <a:buSzPts val="3200"/>
              <a:buNone/>
              <a:defRPr sz="3733">
                <a:solidFill>
                  <a:srgbClr val="0FAFFF"/>
                </a:solidFill>
                <a:latin typeface="Arial"/>
                <a:ea typeface="Arial"/>
                <a:cs typeface="Arial"/>
                <a:sym typeface="Arial"/>
              </a:defRPr>
            </a:lvl8pPr>
            <a:lvl9pPr lvl="8" algn="l">
              <a:lnSpc>
                <a:spcPct val="100000"/>
              </a:lnSpc>
              <a:spcBef>
                <a:spcPts val="0"/>
              </a:spcBef>
              <a:spcAft>
                <a:spcPts val="0"/>
              </a:spcAft>
              <a:buSzPts val="3200"/>
              <a:buNone/>
              <a:defRPr sz="3733">
                <a:solidFill>
                  <a:srgbClr val="0FAFFF"/>
                </a:solidFill>
                <a:latin typeface="Arial"/>
                <a:ea typeface="Arial"/>
                <a:cs typeface="Arial"/>
                <a:sym typeface="Arial"/>
              </a:defRPr>
            </a:lvl9pPr>
          </a:lstStyle>
          <a:p>
            <a:endParaRPr/>
          </a:p>
        </p:txBody>
      </p:sp>
      <p:sp>
        <p:nvSpPr>
          <p:cNvPr id="410" name="Google Shape;410;p50"/>
          <p:cNvSpPr txBox="1">
            <a:spLocks noGrp="1"/>
          </p:cNvSpPr>
          <p:nvPr>
            <p:ph type="title" idx="2"/>
          </p:nvPr>
        </p:nvSpPr>
        <p:spPr>
          <a:xfrm>
            <a:off x="3674868" y="3237144"/>
            <a:ext cx="7780400" cy="52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200"/>
              <a:buNone/>
              <a:defRPr b="1">
                <a:latin typeface="Arial"/>
                <a:ea typeface="Arial"/>
                <a:cs typeface="Arial"/>
                <a:sym typeface="Arial"/>
              </a:defRPr>
            </a:lvl1pPr>
            <a:lvl2pPr lvl="1" algn="l">
              <a:lnSpc>
                <a:spcPct val="100000"/>
              </a:lnSpc>
              <a:spcBef>
                <a:spcPts val="0"/>
              </a:spcBef>
              <a:spcAft>
                <a:spcPts val="0"/>
              </a:spcAft>
              <a:buSzPts val="3200"/>
              <a:buNone/>
              <a:defRPr b="1">
                <a:latin typeface="Arial"/>
                <a:ea typeface="Arial"/>
                <a:cs typeface="Arial"/>
                <a:sym typeface="Arial"/>
              </a:defRPr>
            </a:lvl2pPr>
            <a:lvl3pPr lvl="2" algn="l">
              <a:lnSpc>
                <a:spcPct val="100000"/>
              </a:lnSpc>
              <a:spcBef>
                <a:spcPts val="0"/>
              </a:spcBef>
              <a:spcAft>
                <a:spcPts val="0"/>
              </a:spcAft>
              <a:buSzPts val="3200"/>
              <a:buNone/>
              <a:defRPr b="1">
                <a:latin typeface="Arial"/>
                <a:ea typeface="Arial"/>
                <a:cs typeface="Arial"/>
                <a:sym typeface="Arial"/>
              </a:defRPr>
            </a:lvl3pPr>
            <a:lvl4pPr lvl="3" algn="l">
              <a:lnSpc>
                <a:spcPct val="100000"/>
              </a:lnSpc>
              <a:spcBef>
                <a:spcPts val="0"/>
              </a:spcBef>
              <a:spcAft>
                <a:spcPts val="0"/>
              </a:spcAft>
              <a:buSzPts val="3200"/>
              <a:buNone/>
              <a:defRPr b="1">
                <a:latin typeface="Arial"/>
                <a:ea typeface="Arial"/>
                <a:cs typeface="Arial"/>
                <a:sym typeface="Arial"/>
              </a:defRPr>
            </a:lvl4pPr>
            <a:lvl5pPr lvl="4" algn="l">
              <a:lnSpc>
                <a:spcPct val="100000"/>
              </a:lnSpc>
              <a:spcBef>
                <a:spcPts val="0"/>
              </a:spcBef>
              <a:spcAft>
                <a:spcPts val="0"/>
              </a:spcAft>
              <a:buSzPts val="3200"/>
              <a:buNone/>
              <a:defRPr b="1">
                <a:latin typeface="Arial"/>
                <a:ea typeface="Arial"/>
                <a:cs typeface="Arial"/>
                <a:sym typeface="Arial"/>
              </a:defRPr>
            </a:lvl5pPr>
            <a:lvl6pPr lvl="5" algn="l">
              <a:lnSpc>
                <a:spcPct val="100000"/>
              </a:lnSpc>
              <a:spcBef>
                <a:spcPts val="0"/>
              </a:spcBef>
              <a:spcAft>
                <a:spcPts val="0"/>
              </a:spcAft>
              <a:buSzPts val="3200"/>
              <a:buNone/>
              <a:defRPr b="1">
                <a:latin typeface="Arial"/>
                <a:ea typeface="Arial"/>
                <a:cs typeface="Arial"/>
                <a:sym typeface="Arial"/>
              </a:defRPr>
            </a:lvl6pPr>
            <a:lvl7pPr lvl="6" algn="l">
              <a:lnSpc>
                <a:spcPct val="100000"/>
              </a:lnSpc>
              <a:spcBef>
                <a:spcPts val="0"/>
              </a:spcBef>
              <a:spcAft>
                <a:spcPts val="0"/>
              </a:spcAft>
              <a:buSzPts val="3200"/>
              <a:buNone/>
              <a:defRPr b="1">
                <a:latin typeface="Arial"/>
                <a:ea typeface="Arial"/>
                <a:cs typeface="Arial"/>
                <a:sym typeface="Arial"/>
              </a:defRPr>
            </a:lvl7pPr>
            <a:lvl8pPr lvl="7" algn="l">
              <a:lnSpc>
                <a:spcPct val="100000"/>
              </a:lnSpc>
              <a:spcBef>
                <a:spcPts val="0"/>
              </a:spcBef>
              <a:spcAft>
                <a:spcPts val="0"/>
              </a:spcAft>
              <a:buSzPts val="3200"/>
              <a:buNone/>
              <a:defRPr b="1">
                <a:latin typeface="Arial"/>
                <a:ea typeface="Arial"/>
                <a:cs typeface="Arial"/>
                <a:sym typeface="Arial"/>
              </a:defRPr>
            </a:lvl8pPr>
            <a:lvl9pPr lvl="8" algn="l">
              <a:lnSpc>
                <a:spcPct val="100000"/>
              </a:lnSpc>
              <a:spcBef>
                <a:spcPts val="0"/>
              </a:spcBef>
              <a:spcAft>
                <a:spcPts val="0"/>
              </a:spcAft>
              <a:buSzPts val="3200"/>
              <a:buNone/>
              <a:defRPr b="1">
                <a:latin typeface="Arial"/>
                <a:ea typeface="Arial"/>
                <a:cs typeface="Arial"/>
                <a:sym typeface="Arial"/>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Agenda 1">
  <p:cSld name="Agenda 1">
    <p:spTree>
      <p:nvGrpSpPr>
        <p:cNvPr id="1" name="Shape 411"/>
        <p:cNvGrpSpPr/>
        <p:nvPr/>
      </p:nvGrpSpPr>
      <p:grpSpPr>
        <a:xfrm>
          <a:off x="0" y="0"/>
          <a:ext cx="0" cy="0"/>
          <a:chOff x="0" y="0"/>
          <a:chExt cx="0" cy="0"/>
        </a:xfrm>
      </p:grpSpPr>
      <p:sp>
        <p:nvSpPr>
          <p:cNvPr id="412" name="Google Shape;412;p5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413" name="Google Shape;413;p51"/>
          <p:cNvSpPr txBox="1">
            <a:spLocks noGrp="1"/>
          </p:cNvSpPr>
          <p:nvPr>
            <p:ph type="subTitle" idx="1"/>
          </p:nvPr>
        </p:nvSpPr>
        <p:spPr>
          <a:xfrm>
            <a:off x="884133" y="1632228"/>
            <a:ext cx="6148000" cy="612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466" b="1">
                <a:solidFill>
                  <a:srgbClr val="CDE3DC"/>
                </a:solidFill>
                <a:latin typeface="Arial"/>
                <a:ea typeface="Arial"/>
                <a:cs typeface="Arial"/>
                <a:sym typeface="Arial"/>
              </a:defRPr>
            </a:lvl1pPr>
            <a:lvl2pPr lvl="1" algn="l">
              <a:lnSpc>
                <a:spcPct val="115000"/>
              </a:lnSpc>
              <a:spcBef>
                <a:spcPts val="2133"/>
              </a:spcBef>
              <a:spcAft>
                <a:spcPts val="0"/>
              </a:spcAft>
              <a:buSzPts val="1400"/>
              <a:buNone/>
              <a:defRPr sz="3466" b="1">
                <a:solidFill>
                  <a:srgbClr val="CDE3DC"/>
                </a:solidFill>
                <a:latin typeface="Arial"/>
                <a:ea typeface="Arial"/>
                <a:cs typeface="Arial"/>
                <a:sym typeface="Arial"/>
              </a:defRPr>
            </a:lvl2pPr>
            <a:lvl3pPr lvl="2" algn="l">
              <a:lnSpc>
                <a:spcPct val="115000"/>
              </a:lnSpc>
              <a:spcBef>
                <a:spcPts val="2133"/>
              </a:spcBef>
              <a:spcAft>
                <a:spcPts val="0"/>
              </a:spcAft>
              <a:buSzPts val="1400"/>
              <a:buNone/>
              <a:defRPr sz="3466" b="1">
                <a:solidFill>
                  <a:srgbClr val="CDE3DC"/>
                </a:solidFill>
                <a:latin typeface="Arial"/>
                <a:ea typeface="Arial"/>
                <a:cs typeface="Arial"/>
                <a:sym typeface="Arial"/>
              </a:defRPr>
            </a:lvl3pPr>
            <a:lvl4pPr lvl="3" algn="l">
              <a:lnSpc>
                <a:spcPct val="115000"/>
              </a:lnSpc>
              <a:spcBef>
                <a:spcPts val="2133"/>
              </a:spcBef>
              <a:spcAft>
                <a:spcPts val="0"/>
              </a:spcAft>
              <a:buSzPts val="1400"/>
              <a:buNone/>
              <a:defRPr sz="3466" b="1">
                <a:solidFill>
                  <a:srgbClr val="CDE3DC"/>
                </a:solidFill>
                <a:latin typeface="Arial"/>
                <a:ea typeface="Arial"/>
                <a:cs typeface="Arial"/>
                <a:sym typeface="Arial"/>
              </a:defRPr>
            </a:lvl4pPr>
            <a:lvl5pPr lvl="4" algn="l">
              <a:lnSpc>
                <a:spcPct val="115000"/>
              </a:lnSpc>
              <a:spcBef>
                <a:spcPts val="2133"/>
              </a:spcBef>
              <a:spcAft>
                <a:spcPts val="0"/>
              </a:spcAft>
              <a:buSzPts val="1400"/>
              <a:buNone/>
              <a:defRPr sz="3466" b="1">
                <a:solidFill>
                  <a:srgbClr val="CDE3DC"/>
                </a:solidFill>
                <a:latin typeface="Arial"/>
                <a:ea typeface="Arial"/>
                <a:cs typeface="Arial"/>
                <a:sym typeface="Arial"/>
              </a:defRPr>
            </a:lvl5pPr>
            <a:lvl6pPr lvl="5" algn="l">
              <a:lnSpc>
                <a:spcPct val="115000"/>
              </a:lnSpc>
              <a:spcBef>
                <a:spcPts val="2133"/>
              </a:spcBef>
              <a:spcAft>
                <a:spcPts val="0"/>
              </a:spcAft>
              <a:buSzPts val="1400"/>
              <a:buNone/>
              <a:defRPr sz="3466" b="1">
                <a:solidFill>
                  <a:srgbClr val="CDE3DC"/>
                </a:solidFill>
                <a:latin typeface="Arial"/>
                <a:ea typeface="Arial"/>
                <a:cs typeface="Arial"/>
                <a:sym typeface="Arial"/>
              </a:defRPr>
            </a:lvl6pPr>
            <a:lvl7pPr lvl="6" algn="l">
              <a:lnSpc>
                <a:spcPct val="115000"/>
              </a:lnSpc>
              <a:spcBef>
                <a:spcPts val="2133"/>
              </a:spcBef>
              <a:spcAft>
                <a:spcPts val="0"/>
              </a:spcAft>
              <a:buSzPts val="1400"/>
              <a:buNone/>
              <a:defRPr sz="3466" b="1">
                <a:solidFill>
                  <a:srgbClr val="CDE3DC"/>
                </a:solidFill>
                <a:latin typeface="Arial"/>
                <a:ea typeface="Arial"/>
                <a:cs typeface="Arial"/>
                <a:sym typeface="Arial"/>
              </a:defRPr>
            </a:lvl7pPr>
            <a:lvl8pPr lvl="7" algn="l">
              <a:lnSpc>
                <a:spcPct val="115000"/>
              </a:lnSpc>
              <a:spcBef>
                <a:spcPts val="2133"/>
              </a:spcBef>
              <a:spcAft>
                <a:spcPts val="0"/>
              </a:spcAft>
              <a:buSzPts val="1400"/>
              <a:buNone/>
              <a:defRPr sz="3466" b="1">
                <a:solidFill>
                  <a:srgbClr val="CDE3DC"/>
                </a:solidFill>
                <a:latin typeface="Arial"/>
                <a:ea typeface="Arial"/>
                <a:cs typeface="Arial"/>
                <a:sym typeface="Arial"/>
              </a:defRPr>
            </a:lvl8pPr>
            <a:lvl9pPr lvl="8" algn="l">
              <a:lnSpc>
                <a:spcPct val="115000"/>
              </a:lnSpc>
              <a:spcBef>
                <a:spcPts val="2133"/>
              </a:spcBef>
              <a:spcAft>
                <a:spcPts val="2133"/>
              </a:spcAft>
              <a:buSzPts val="1400"/>
              <a:buNone/>
              <a:defRPr sz="3466" b="1">
                <a:solidFill>
                  <a:srgbClr val="CDE3DC"/>
                </a:solidFill>
                <a:latin typeface="Arial"/>
                <a:ea typeface="Arial"/>
                <a:cs typeface="Arial"/>
                <a:sym typeface="Arial"/>
              </a:defRPr>
            </a:lvl9pPr>
          </a:lstStyle>
          <a:p>
            <a:endParaRPr/>
          </a:p>
        </p:txBody>
      </p:sp>
      <p:sp>
        <p:nvSpPr>
          <p:cNvPr id="414" name="Google Shape;414;p51"/>
          <p:cNvSpPr txBox="1">
            <a:spLocks noGrp="1"/>
          </p:cNvSpPr>
          <p:nvPr>
            <p:ph type="subTitle" idx="2"/>
          </p:nvPr>
        </p:nvSpPr>
        <p:spPr>
          <a:xfrm>
            <a:off x="884133" y="2353588"/>
            <a:ext cx="6148000" cy="612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466" b="1">
                <a:solidFill>
                  <a:srgbClr val="CDE3DC"/>
                </a:solidFill>
                <a:latin typeface="Arial"/>
                <a:ea typeface="Arial"/>
                <a:cs typeface="Arial"/>
                <a:sym typeface="Arial"/>
              </a:defRPr>
            </a:lvl1pPr>
            <a:lvl2pPr lvl="1" algn="l">
              <a:lnSpc>
                <a:spcPct val="115000"/>
              </a:lnSpc>
              <a:spcBef>
                <a:spcPts val="2133"/>
              </a:spcBef>
              <a:spcAft>
                <a:spcPts val="0"/>
              </a:spcAft>
              <a:buSzPts val="1400"/>
              <a:buNone/>
              <a:defRPr sz="3466" b="1">
                <a:solidFill>
                  <a:srgbClr val="CDE3DC"/>
                </a:solidFill>
                <a:latin typeface="Arial"/>
                <a:ea typeface="Arial"/>
                <a:cs typeface="Arial"/>
                <a:sym typeface="Arial"/>
              </a:defRPr>
            </a:lvl2pPr>
            <a:lvl3pPr lvl="2" algn="l">
              <a:lnSpc>
                <a:spcPct val="115000"/>
              </a:lnSpc>
              <a:spcBef>
                <a:spcPts val="2133"/>
              </a:spcBef>
              <a:spcAft>
                <a:spcPts val="0"/>
              </a:spcAft>
              <a:buSzPts val="1400"/>
              <a:buNone/>
              <a:defRPr sz="3466" b="1">
                <a:solidFill>
                  <a:srgbClr val="CDE3DC"/>
                </a:solidFill>
                <a:latin typeface="Arial"/>
                <a:ea typeface="Arial"/>
                <a:cs typeface="Arial"/>
                <a:sym typeface="Arial"/>
              </a:defRPr>
            </a:lvl3pPr>
            <a:lvl4pPr lvl="3" algn="l">
              <a:lnSpc>
                <a:spcPct val="115000"/>
              </a:lnSpc>
              <a:spcBef>
                <a:spcPts val="2133"/>
              </a:spcBef>
              <a:spcAft>
                <a:spcPts val="0"/>
              </a:spcAft>
              <a:buSzPts val="1400"/>
              <a:buNone/>
              <a:defRPr sz="3466" b="1">
                <a:solidFill>
                  <a:srgbClr val="CDE3DC"/>
                </a:solidFill>
                <a:latin typeface="Arial"/>
                <a:ea typeface="Arial"/>
                <a:cs typeface="Arial"/>
                <a:sym typeface="Arial"/>
              </a:defRPr>
            </a:lvl4pPr>
            <a:lvl5pPr lvl="4" algn="l">
              <a:lnSpc>
                <a:spcPct val="115000"/>
              </a:lnSpc>
              <a:spcBef>
                <a:spcPts val="2133"/>
              </a:spcBef>
              <a:spcAft>
                <a:spcPts val="0"/>
              </a:spcAft>
              <a:buSzPts val="1400"/>
              <a:buNone/>
              <a:defRPr sz="3466" b="1">
                <a:solidFill>
                  <a:srgbClr val="CDE3DC"/>
                </a:solidFill>
                <a:latin typeface="Arial"/>
                <a:ea typeface="Arial"/>
                <a:cs typeface="Arial"/>
                <a:sym typeface="Arial"/>
              </a:defRPr>
            </a:lvl5pPr>
            <a:lvl6pPr lvl="5" algn="l">
              <a:lnSpc>
                <a:spcPct val="115000"/>
              </a:lnSpc>
              <a:spcBef>
                <a:spcPts val="2133"/>
              </a:spcBef>
              <a:spcAft>
                <a:spcPts val="0"/>
              </a:spcAft>
              <a:buSzPts val="1400"/>
              <a:buNone/>
              <a:defRPr sz="3466" b="1">
                <a:solidFill>
                  <a:srgbClr val="CDE3DC"/>
                </a:solidFill>
                <a:latin typeface="Arial"/>
                <a:ea typeface="Arial"/>
                <a:cs typeface="Arial"/>
                <a:sym typeface="Arial"/>
              </a:defRPr>
            </a:lvl6pPr>
            <a:lvl7pPr lvl="6" algn="l">
              <a:lnSpc>
                <a:spcPct val="115000"/>
              </a:lnSpc>
              <a:spcBef>
                <a:spcPts val="2133"/>
              </a:spcBef>
              <a:spcAft>
                <a:spcPts val="0"/>
              </a:spcAft>
              <a:buSzPts val="1400"/>
              <a:buNone/>
              <a:defRPr sz="3466" b="1">
                <a:solidFill>
                  <a:srgbClr val="CDE3DC"/>
                </a:solidFill>
                <a:latin typeface="Arial"/>
                <a:ea typeface="Arial"/>
                <a:cs typeface="Arial"/>
                <a:sym typeface="Arial"/>
              </a:defRPr>
            </a:lvl7pPr>
            <a:lvl8pPr lvl="7" algn="l">
              <a:lnSpc>
                <a:spcPct val="115000"/>
              </a:lnSpc>
              <a:spcBef>
                <a:spcPts val="2133"/>
              </a:spcBef>
              <a:spcAft>
                <a:spcPts val="0"/>
              </a:spcAft>
              <a:buSzPts val="1400"/>
              <a:buNone/>
              <a:defRPr sz="3466" b="1">
                <a:solidFill>
                  <a:srgbClr val="CDE3DC"/>
                </a:solidFill>
                <a:latin typeface="Arial"/>
                <a:ea typeface="Arial"/>
                <a:cs typeface="Arial"/>
                <a:sym typeface="Arial"/>
              </a:defRPr>
            </a:lvl8pPr>
            <a:lvl9pPr lvl="8" algn="l">
              <a:lnSpc>
                <a:spcPct val="115000"/>
              </a:lnSpc>
              <a:spcBef>
                <a:spcPts val="2133"/>
              </a:spcBef>
              <a:spcAft>
                <a:spcPts val="2133"/>
              </a:spcAft>
              <a:buSzPts val="1400"/>
              <a:buNone/>
              <a:defRPr sz="3466" b="1">
                <a:solidFill>
                  <a:srgbClr val="CDE3DC"/>
                </a:solidFill>
                <a:latin typeface="Arial"/>
                <a:ea typeface="Arial"/>
                <a:cs typeface="Arial"/>
                <a:sym typeface="Arial"/>
              </a:defRPr>
            </a:lvl9pPr>
          </a:lstStyle>
          <a:p>
            <a:endParaRPr/>
          </a:p>
        </p:txBody>
      </p:sp>
      <p:sp>
        <p:nvSpPr>
          <p:cNvPr id="415" name="Google Shape;415;p51"/>
          <p:cNvSpPr txBox="1">
            <a:spLocks noGrp="1"/>
          </p:cNvSpPr>
          <p:nvPr>
            <p:ph type="subTitle" idx="3"/>
          </p:nvPr>
        </p:nvSpPr>
        <p:spPr>
          <a:xfrm>
            <a:off x="884133" y="3074948"/>
            <a:ext cx="6148000" cy="612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466" b="1">
                <a:solidFill>
                  <a:srgbClr val="CDE3DC"/>
                </a:solidFill>
                <a:latin typeface="Arial"/>
                <a:ea typeface="Arial"/>
                <a:cs typeface="Arial"/>
                <a:sym typeface="Arial"/>
              </a:defRPr>
            </a:lvl1pPr>
            <a:lvl2pPr lvl="1" algn="l">
              <a:lnSpc>
                <a:spcPct val="115000"/>
              </a:lnSpc>
              <a:spcBef>
                <a:spcPts val="2133"/>
              </a:spcBef>
              <a:spcAft>
                <a:spcPts val="0"/>
              </a:spcAft>
              <a:buSzPts val="1400"/>
              <a:buNone/>
              <a:defRPr sz="3466" b="1">
                <a:solidFill>
                  <a:srgbClr val="CDE3DC"/>
                </a:solidFill>
                <a:latin typeface="Arial"/>
                <a:ea typeface="Arial"/>
                <a:cs typeface="Arial"/>
                <a:sym typeface="Arial"/>
              </a:defRPr>
            </a:lvl2pPr>
            <a:lvl3pPr lvl="2" algn="l">
              <a:lnSpc>
                <a:spcPct val="115000"/>
              </a:lnSpc>
              <a:spcBef>
                <a:spcPts val="2133"/>
              </a:spcBef>
              <a:spcAft>
                <a:spcPts val="0"/>
              </a:spcAft>
              <a:buSzPts val="1400"/>
              <a:buNone/>
              <a:defRPr sz="3466" b="1">
                <a:solidFill>
                  <a:srgbClr val="CDE3DC"/>
                </a:solidFill>
                <a:latin typeface="Arial"/>
                <a:ea typeface="Arial"/>
                <a:cs typeface="Arial"/>
                <a:sym typeface="Arial"/>
              </a:defRPr>
            </a:lvl3pPr>
            <a:lvl4pPr lvl="3" algn="l">
              <a:lnSpc>
                <a:spcPct val="115000"/>
              </a:lnSpc>
              <a:spcBef>
                <a:spcPts val="2133"/>
              </a:spcBef>
              <a:spcAft>
                <a:spcPts val="0"/>
              </a:spcAft>
              <a:buSzPts val="1400"/>
              <a:buNone/>
              <a:defRPr sz="3466" b="1">
                <a:solidFill>
                  <a:srgbClr val="CDE3DC"/>
                </a:solidFill>
                <a:latin typeface="Arial"/>
                <a:ea typeface="Arial"/>
                <a:cs typeface="Arial"/>
                <a:sym typeface="Arial"/>
              </a:defRPr>
            </a:lvl4pPr>
            <a:lvl5pPr lvl="4" algn="l">
              <a:lnSpc>
                <a:spcPct val="115000"/>
              </a:lnSpc>
              <a:spcBef>
                <a:spcPts val="2133"/>
              </a:spcBef>
              <a:spcAft>
                <a:spcPts val="0"/>
              </a:spcAft>
              <a:buSzPts val="1400"/>
              <a:buNone/>
              <a:defRPr sz="3466" b="1">
                <a:solidFill>
                  <a:srgbClr val="CDE3DC"/>
                </a:solidFill>
                <a:latin typeface="Arial"/>
                <a:ea typeface="Arial"/>
                <a:cs typeface="Arial"/>
                <a:sym typeface="Arial"/>
              </a:defRPr>
            </a:lvl5pPr>
            <a:lvl6pPr lvl="5" algn="l">
              <a:lnSpc>
                <a:spcPct val="115000"/>
              </a:lnSpc>
              <a:spcBef>
                <a:spcPts val="2133"/>
              </a:spcBef>
              <a:spcAft>
                <a:spcPts val="0"/>
              </a:spcAft>
              <a:buSzPts val="1400"/>
              <a:buNone/>
              <a:defRPr sz="3466" b="1">
                <a:solidFill>
                  <a:srgbClr val="CDE3DC"/>
                </a:solidFill>
                <a:latin typeface="Arial"/>
                <a:ea typeface="Arial"/>
                <a:cs typeface="Arial"/>
                <a:sym typeface="Arial"/>
              </a:defRPr>
            </a:lvl6pPr>
            <a:lvl7pPr lvl="6" algn="l">
              <a:lnSpc>
                <a:spcPct val="115000"/>
              </a:lnSpc>
              <a:spcBef>
                <a:spcPts val="2133"/>
              </a:spcBef>
              <a:spcAft>
                <a:spcPts val="0"/>
              </a:spcAft>
              <a:buSzPts val="1400"/>
              <a:buNone/>
              <a:defRPr sz="3466" b="1">
                <a:solidFill>
                  <a:srgbClr val="CDE3DC"/>
                </a:solidFill>
                <a:latin typeface="Arial"/>
                <a:ea typeface="Arial"/>
                <a:cs typeface="Arial"/>
                <a:sym typeface="Arial"/>
              </a:defRPr>
            </a:lvl7pPr>
            <a:lvl8pPr lvl="7" algn="l">
              <a:lnSpc>
                <a:spcPct val="115000"/>
              </a:lnSpc>
              <a:spcBef>
                <a:spcPts val="2133"/>
              </a:spcBef>
              <a:spcAft>
                <a:spcPts val="0"/>
              </a:spcAft>
              <a:buSzPts val="1400"/>
              <a:buNone/>
              <a:defRPr sz="3466" b="1">
                <a:solidFill>
                  <a:srgbClr val="CDE3DC"/>
                </a:solidFill>
                <a:latin typeface="Arial"/>
                <a:ea typeface="Arial"/>
                <a:cs typeface="Arial"/>
                <a:sym typeface="Arial"/>
              </a:defRPr>
            </a:lvl8pPr>
            <a:lvl9pPr lvl="8" algn="l">
              <a:lnSpc>
                <a:spcPct val="115000"/>
              </a:lnSpc>
              <a:spcBef>
                <a:spcPts val="2133"/>
              </a:spcBef>
              <a:spcAft>
                <a:spcPts val="2133"/>
              </a:spcAft>
              <a:buSzPts val="1400"/>
              <a:buNone/>
              <a:defRPr sz="3466" b="1">
                <a:solidFill>
                  <a:srgbClr val="CDE3DC"/>
                </a:solidFill>
                <a:latin typeface="Arial"/>
                <a:ea typeface="Arial"/>
                <a:cs typeface="Arial"/>
                <a:sym typeface="Arial"/>
              </a:defRPr>
            </a:lvl9pPr>
          </a:lstStyle>
          <a:p>
            <a:endParaRPr/>
          </a:p>
        </p:txBody>
      </p:sp>
      <p:sp>
        <p:nvSpPr>
          <p:cNvPr id="416" name="Google Shape;416;p51"/>
          <p:cNvSpPr txBox="1">
            <a:spLocks noGrp="1"/>
          </p:cNvSpPr>
          <p:nvPr>
            <p:ph type="subTitle" idx="4"/>
          </p:nvPr>
        </p:nvSpPr>
        <p:spPr>
          <a:xfrm>
            <a:off x="884133" y="4517668"/>
            <a:ext cx="6148000" cy="612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466" b="1">
                <a:solidFill>
                  <a:srgbClr val="CDE3DC"/>
                </a:solidFill>
                <a:latin typeface="Arial"/>
                <a:ea typeface="Arial"/>
                <a:cs typeface="Arial"/>
                <a:sym typeface="Arial"/>
              </a:defRPr>
            </a:lvl1pPr>
            <a:lvl2pPr lvl="1" algn="l">
              <a:lnSpc>
                <a:spcPct val="115000"/>
              </a:lnSpc>
              <a:spcBef>
                <a:spcPts val="2133"/>
              </a:spcBef>
              <a:spcAft>
                <a:spcPts val="0"/>
              </a:spcAft>
              <a:buSzPts val="1400"/>
              <a:buNone/>
              <a:defRPr sz="3466" b="1">
                <a:solidFill>
                  <a:srgbClr val="CDE3DC"/>
                </a:solidFill>
                <a:latin typeface="Arial"/>
                <a:ea typeface="Arial"/>
                <a:cs typeface="Arial"/>
                <a:sym typeface="Arial"/>
              </a:defRPr>
            </a:lvl2pPr>
            <a:lvl3pPr lvl="2" algn="l">
              <a:lnSpc>
                <a:spcPct val="115000"/>
              </a:lnSpc>
              <a:spcBef>
                <a:spcPts val="2133"/>
              </a:spcBef>
              <a:spcAft>
                <a:spcPts val="0"/>
              </a:spcAft>
              <a:buSzPts val="1400"/>
              <a:buNone/>
              <a:defRPr sz="3466" b="1">
                <a:solidFill>
                  <a:srgbClr val="CDE3DC"/>
                </a:solidFill>
                <a:latin typeface="Arial"/>
                <a:ea typeface="Arial"/>
                <a:cs typeface="Arial"/>
                <a:sym typeface="Arial"/>
              </a:defRPr>
            </a:lvl3pPr>
            <a:lvl4pPr lvl="3" algn="l">
              <a:lnSpc>
                <a:spcPct val="115000"/>
              </a:lnSpc>
              <a:spcBef>
                <a:spcPts val="2133"/>
              </a:spcBef>
              <a:spcAft>
                <a:spcPts val="0"/>
              </a:spcAft>
              <a:buSzPts val="1400"/>
              <a:buNone/>
              <a:defRPr sz="3466" b="1">
                <a:solidFill>
                  <a:srgbClr val="CDE3DC"/>
                </a:solidFill>
                <a:latin typeface="Arial"/>
                <a:ea typeface="Arial"/>
                <a:cs typeface="Arial"/>
                <a:sym typeface="Arial"/>
              </a:defRPr>
            </a:lvl4pPr>
            <a:lvl5pPr lvl="4" algn="l">
              <a:lnSpc>
                <a:spcPct val="115000"/>
              </a:lnSpc>
              <a:spcBef>
                <a:spcPts val="2133"/>
              </a:spcBef>
              <a:spcAft>
                <a:spcPts val="0"/>
              </a:spcAft>
              <a:buSzPts val="1400"/>
              <a:buNone/>
              <a:defRPr sz="3466" b="1">
                <a:solidFill>
                  <a:srgbClr val="CDE3DC"/>
                </a:solidFill>
                <a:latin typeface="Arial"/>
                <a:ea typeface="Arial"/>
                <a:cs typeface="Arial"/>
                <a:sym typeface="Arial"/>
              </a:defRPr>
            </a:lvl5pPr>
            <a:lvl6pPr lvl="5" algn="l">
              <a:lnSpc>
                <a:spcPct val="115000"/>
              </a:lnSpc>
              <a:spcBef>
                <a:spcPts val="2133"/>
              </a:spcBef>
              <a:spcAft>
                <a:spcPts val="0"/>
              </a:spcAft>
              <a:buSzPts val="1400"/>
              <a:buNone/>
              <a:defRPr sz="3466" b="1">
                <a:solidFill>
                  <a:srgbClr val="CDE3DC"/>
                </a:solidFill>
                <a:latin typeface="Arial"/>
                <a:ea typeface="Arial"/>
                <a:cs typeface="Arial"/>
                <a:sym typeface="Arial"/>
              </a:defRPr>
            </a:lvl6pPr>
            <a:lvl7pPr lvl="6" algn="l">
              <a:lnSpc>
                <a:spcPct val="115000"/>
              </a:lnSpc>
              <a:spcBef>
                <a:spcPts val="2133"/>
              </a:spcBef>
              <a:spcAft>
                <a:spcPts val="0"/>
              </a:spcAft>
              <a:buSzPts val="1400"/>
              <a:buNone/>
              <a:defRPr sz="3466" b="1">
                <a:solidFill>
                  <a:srgbClr val="CDE3DC"/>
                </a:solidFill>
                <a:latin typeface="Arial"/>
                <a:ea typeface="Arial"/>
                <a:cs typeface="Arial"/>
                <a:sym typeface="Arial"/>
              </a:defRPr>
            </a:lvl7pPr>
            <a:lvl8pPr lvl="7" algn="l">
              <a:lnSpc>
                <a:spcPct val="115000"/>
              </a:lnSpc>
              <a:spcBef>
                <a:spcPts val="2133"/>
              </a:spcBef>
              <a:spcAft>
                <a:spcPts val="0"/>
              </a:spcAft>
              <a:buSzPts val="1400"/>
              <a:buNone/>
              <a:defRPr sz="3466" b="1">
                <a:solidFill>
                  <a:srgbClr val="CDE3DC"/>
                </a:solidFill>
                <a:latin typeface="Arial"/>
                <a:ea typeface="Arial"/>
                <a:cs typeface="Arial"/>
                <a:sym typeface="Arial"/>
              </a:defRPr>
            </a:lvl8pPr>
            <a:lvl9pPr lvl="8" algn="l">
              <a:lnSpc>
                <a:spcPct val="115000"/>
              </a:lnSpc>
              <a:spcBef>
                <a:spcPts val="2133"/>
              </a:spcBef>
              <a:spcAft>
                <a:spcPts val="2133"/>
              </a:spcAft>
              <a:buSzPts val="1400"/>
              <a:buNone/>
              <a:defRPr sz="3466" b="1">
                <a:solidFill>
                  <a:srgbClr val="CDE3DC"/>
                </a:solidFill>
                <a:latin typeface="Arial"/>
                <a:ea typeface="Arial"/>
                <a:cs typeface="Arial"/>
                <a:sym typeface="Arial"/>
              </a:defRPr>
            </a:lvl9pPr>
          </a:lstStyle>
          <a:p>
            <a:endParaRPr/>
          </a:p>
        </p:txBody>
      </p:sp>
      <p:sp>
        <p:nvSpPr>
          <p:cNvPr id="417" name="Google Shape;417;p51"/>
          <p:cNvSpPr txBox="1">
            <a:spLocks noGrp="1"/>
          </p:cNvSpPr>
          <p:nvPr>
            <p:ph type="subTitle" idx="5"/>
          </p:nvPr>
        </p:nvSpPr>
        <p:spPr>
          <a:xfrm>
            <a:off x="5955500" y="1632228"/>
            <a:ext cx="5648800" cy="612800"/>
          </a:xfrm>
          <a:prstGeom prst="rect">
            <a:avLst/>
          </a:prstGeom>
          <a:noFill/>
          <a:ln>
            <a:noFill/>
          </a:ln>
        </p:spPr>
        <p:txBody>
          <a:bodyPr spcFirstLastPara="1" wrap="square" lIns="91425" tIns="91425" rIns="91425" bIns="91425" anchor="t" anchorCtr="0">
            <a:noAutofit/>
          </a:bodyPr>
          <a:lstStyle>
            <a:lvl1pPr lvl="0" algn="r">
              <a:lnSpc>
                <a:spcPct val="115000"/>
              </a:lnSpc>
              <a:spcBef>
                <a:spcPts val="0"/>
              </a:spcBef>
              <a:spcAft>
                <a:spcPts val="0"/>
              </a:spcAft>
              <a:buSzPts val="1800"/>
              <a:buNone/>
              <a:defRPr sz="3466" b="1">
                <a:solidFill>
                  <a:srgbClr val="CDE3DC"/>
                </a:solidFill>
                <a:latin typeface="Arial"/>
                <a:ea typeface="Arial"/>
                <a:cs typeface="Arial"/>
                <a:sym typeface="Arial"/>
              </a:defRPr>
            </a:lvl1pPr>
            <a:lvl2pPr lvl="1" algn="r">
              <a:lnSpc>
                <a:spcPct val="115000"/>
              </a:lnSpc>
              <a:spcBef>
                <a:spcPts val="2133"/>
              </a:spcBef>
              <a:spcAft>
                <a:spcPts val="0"/>
              </a:spcAft>
              <a:buSzPts val="1400"/>
              <a:buNone/>
              <a:defRPr sz="3466" b="1">
                <a:solidFill>
                  <a:srgbClr val="CDE3DC"/>
                </a:solidFill>
                <a:latin typeface="Arial"/>
                <a:ea typeface="Arial"/>
                <a:cs typeface="Arial"/>
                <a:sym typeface="Arial"/>
              </a:defRPr>
            </a:lvl2pPr>
            <a:lvl3pPr lvl="2" algn="r">
              <a:lnSpc>
                <a:spcPct val="115000"/>
              </a:lnSpc>
              <a:spcBef>
                <a:spcPts val="2133"/>
              </a:spcBef>
              <a:spcAft>
                <a:spcPts val="0"/>
              </a:spcAft>
              <a:buSzPts val="1400"/>
              <a:buNone/>
              <a:defRPr sz="3466" b="1">
                <a:solidFill>
                  <a:srgbClr val="CDE3DC"/>
                </a:solidFill>
                <a:latin typeface="Arial"/>
                <a:ea typeface="Arial"/>
                <a:cs typeface="Arial"/>
                <a:sym typeface="Arial"/>
              </a:defRPr>
            </a:lvl3pPr>
            <a:lvl4pPr lvl="3" algn="r">
              <a:lnSpc>
                <a:spcPct val="115000"/>
              </a:lnSpc>
              <a:spcBef>
                <a:spcPts val="2133"/>
              </a:spcBef>
              <a:spcAft>
                <a:spcPts val="0"/>
              </a:spcAft>
              <a:buSzPts val="1400"/>
              <a:buNone/>
              <a:defRPr sz="3466" b="1">
                <a:solidFill>
                  <a:srgbClr val="CDE3DC"/>
                </a:solidFill>
                <a:latin typeface="Arial"/>
                <a:ea typeface="Arial"/>
                <a:cs typeface="Arial"/>
                <a:sym typeface="Arial"/>
              </a:defRPr>
            </a:lvl4pPr>
            <a:lvl5pPr lvl="4" algn="r">
              <a:lnSpc>
                <a:spcPct val="115000"/>
              </a:lnSpc>
              <a:spcBef>
                <a:spcPts val="2133"/>
              </a:spcBef>
              <a:spcAft>
                <a:spcPts val="0"/>
              </a:spcAft>
              <a:buSzPts val="1400"/>
              <a:buNone/>
              <a:defRPr sz="3466" b="1">
                <a:solidFill>
                  <a:srgbClr val="CDE3DC"/>
                </a:solidFill>
                <a:latin typeface="Arial"/>
                <a:ea typeface="Arial"/>
                <a:cs typeface="Arial"/>
                <a:sym typeface="Arial"/>
              </a:defRPr>
            </a:lvl5pPr>
            <a:lvl6pPr lvl="5" algn="r">
              <a:lnSpc>
                <a:spcPct val="115000"/>
              </a:lnSpc>
              <a:spcBef>
                <a:spcPts val="2133"/>
              </a:spcBef>
              <a:spcAft>
                <a:spcPts val="0"/>
              </a:spcAft>
              <a:buSzPts val="1400"/>
              <a:buNone/>
              <a:defRPr sz="3466" b="1">
                <a:solidFill>
                  <a:srgbClr val="CDE3DC"/>
                </a:solidFill>
                <a:latin typeface="Arial"/>
                <a:ea typeface="Arial"/>
                <a:cs typeface="Arial"/>
                <a:sym typeface="Arial"/>
              </a:defRPr>
            </a:lvl6pPr>
            <a:lvl7pPr lvl="6" algn="r">
              <a:lnSpc>
                <a:spcPct val="115000"/>
              </a:lnSpc>
              <a:spcBef>
                <a:spcPts val="2133"/>
              </a:spcBef>
              <a:spcAft>
                <a:spcPts val="0"/>
              </a:spcAft>
              <a:buSzPts val="1400"/>
              <a:buNone/>
              <a:defRPr sz="3466" b="1">
                <a:solidFill>
                  <a:srgbClr val="CDE3DC"/>
                </a:solidFill>
                <a:latin typeface="Arial"/>
                <a:ea typeface="Arial"/>
                <a:cs typeface="Arial"/>
                <a:sym typeface="Arial"/>
              </a:defRPr>
            </a:lvl7pPr>
            <a:lvl8pPr lvl="7" algn="r">
              <a:lnSpc>
                <a:spcPct val="115000"/>
              </a:lnSpc>
              <a:spcBef>
                <a:spcPts val="2133"/>
              </a:spcBef>
              <a:spcAft>
                <a:spcPts val="0"/>
              </a:spcAft>
              <a:buSzPts val="1400"/>
              <a:buNone/>
              <a:defRPr sz="3466" b="1">
                <a:solidFill>
                  <a:srgbClr val="CDE3DC"/>
                </a:solidFill>
                <a:latin typeface="Arial"/>
                <a:ea typeface="Arial"/>
                <a:cs typeface="Arial"/>
                <a:sym typeface="Arial"/>
              </a:defRPr>
            </a:lvl8pPr>
            <a:lvl9pPr lvl="8" algn="r">
              <a:lnSpc>
                <a:spcPct val="115000"/>
              </a:lnSpc>
              <a:spcBef>
                <a:spcPts val="2133"/>
              </a:spcBef>
              <a:spcAft>
                <a:spcPts val="2133"/>
              </a:spcAft>
              <a:buSzPts val="1400"/>
              <a:buNone/>
              <a:defRPr sz="3466" b="1">
                <a:solidFill>
                  <a:srgbClr val="CDE3DC"/>
                </a:solidFill>
                <a:latin typeface="Arial"/>
                <a:ea typeface="Arial"/>
                <a:cs typeface="Arial"/>
                <a:sym typeface="Arial"/>
              </a:defRPr>
            </a:lvl9pPr>
          </a:lstStyle>
          <a:p>
            <a:endParaRPr/>
          </a:p>
        </p:txBody>
      </p:sp>
      <p:sp>
        <p:nvSpPr>
          <p:cNvPr id="418" name="Google Shape;418;p51"/>
          <p:cNvSpPr txBox="1">
            <a:spLocks noGrp="1"/>
          </p:cNvSpPr>
          <p:nvPr>
            <p:ph type="subTitle" idx="6"/>
          </p:nvPr>
        </p:nvSpPr>
        <p:spPr>
          <a:xfrm>
            <a:off x="5955500" y="2353588"/>
            <a:ext cx="5648800" cy="612800"/>
          </a:xfrm>
          <a:prstGeom prst="rect">
            <a:avLst/>
          </a:prstGeom>
          <a:noFill/>
          <a:ln>
            <a:noFill/>
          </a:ln>
        </p:spPr>
        <p:txBody>
          <a:bodyPr spcFirstLastPara="1" wrap="square" lIns="91425" tIns="91425" rIns="91425" bIns="91425" anchor="t" anchorCtr="0">
            <a:noAutofit/>
          </a:bodyPr>
          <a:lstStyle>
            <a:lvl1pPr lvl="0" algn="r">
              <a:lnSpc>
                <a:spcPct val="115000"/>
              </a:lnSpc>
              <a:spcBef>
                <a:spcPts val="0"/>
              </a:spcBef>
              <a:spcAft>
                <a:spcPts val="0"/>
              </a:spcAft>
              <a:buSzPts val="1800"/>
              <a:buNone/>
              <a:defRPr sz="3466" b="1">
                <a:solidFill>
                  <a:srgbClr val="CDE3DC"/>
                </a:solidFill>
                <a:latin typeface="Arial"/>
                <a:ea typeface="Arial"/>
                <a:cs typeface="Arial"/>
                <a:sym typeface="Arial"/>
              </a:defRPr>
            </a:lvl1pPr>
            <a:lvl2pPr lvl="1" algn="r">
              <a:lnSpc>
                <a:spcPct val="115000"/>
              </a:lnSpc>
              <a:spcBef>
                <a:spcPts val="2133"/>
              </a:spcBef>
              <a:spcAft>
                <a:spcPts val="0"/>
              </a:spcAft>
              <a:buSzPts val="1400"/>
              <a:buNone/>
              <a:defRPr sz="3466" b="1">
                <a:solidFill>
                  <a:srgbClr val="CDE3DC"/>
                </a:solidFill>
                <a:latin typeface="Arial"/>
                <a:ea typeface="Arial"/>
                <a:cs typeface="Arial"/>
                <a:sym typeface="Arial"/>
              </a:defRPr>
            </a:lvl2pPr>
            <a:lvl3pPr lvl="2" algn="r">
              <a:lnSpc>
                <a:spcPct val="115000"/>
              </a:lnSpc>
              <a:spcBef>
                <a:spcPts val="2133"/>
              </a:spcBef>
              <a:spcAft>
                <a:spcPts val="0"/>
              </a:spcAft>
              <a:buSzPts val="1400"/>
              <a:buNone/>
              <a:defRPr sz="3466" b="1">
                <a:solidFill>
                  <a:srgbClr val="CDE3DC"/>
                </a:solidFill>
                <a:latin typeface="Arial"/>
                <a:ea typeface="Arial"/>
                <a:cs typeface="Arial"/>
                <a:sym typeface="Arial"/>
              </a:defRPr>
            </a:lvl3pPr>
            <a:lvl4pPr lvl="3" algn="r">
              <a:lnSpc>
                <a:spcPct val="115000"/>
              </a:lnSpc>
              <a:spcBef>
                <a:spcPts val="2133"/>
              </a:spcBef>
              <a:spcAft>
                <a:spcPts val="0"/>
              </a:spcAft>
              <a:buSzPts val="1400"/>
              <a:buNone/>
              <a:defRPr sz="3466" b="1">
                <a:solidFill>
                  <a:srgbClr val="CDE3DC"/>
                </a:solidFill>
                <a:latin typeface="Arial"/>
                <a:ea typeface="Arial"/>
                <a:cs typeface="Arial"/>
                <a:sym typeface="Arial"/>
              </a:defRPr>
            </a:lvl4pPr>
            <a:lvl5pPr lvl="4" algn="r">
              <a:lnSpc>
                <a:spcPct val="115000"/>
              </a:lnSpc>
              <a:spcBef>
                <a:spcPts val="2133"/>
              </a:spcBef>
              <a:spcAft>
                <a:spcPts val="0"/>
              </a:spcAft>
              <a:buSzPts val="1400"/>
              <a:buNone/>
              <a:defRPr sz="3466" b="1">
                <a:solidFill>
                  <a:srgbClr val="CDE3DC"/>
                </a:solidFill>
                <a:latin typeface="Arial"/>
                <a:ea typeface="Arial"/>
                <a:cs typeface="Arial"/>
                <a:sym typeface="Arial"/>
              </a:defRPr>
            </a:lvl5pPr>
            <a:lvl6pPr lvl="5" algn="r">
              <a:lnSpc>
                <a:spcPct val="115000"/>
              </a:lnSpc>
              <a:spcBef>
                <a:spcPts val="2133"/>
              </a:spcBef>
              <a:spcAft>
                <a:spcPts val="0"/>
              </a:spcAft>
              <a:buSzPts val="1400"/>
              <a:buNone/>
              <a:defRPr sz="3466" b="1">
                <a:solidFill>
                  <a:srgbClr val="CDE3DC"/>
                </a:solidFill>
                <a:latin typeface="Arial"/>
                <a:ea typeface="Arial"/>
                <a:cs typeface="Arial"/>
                <a:sym typeface="Arial"/>
              </a:defRPr>
            </a:lvl6pPr>
            <a:lvl7pPr lvl="6" algn="r">
              <a:lnSpc>
                <a:spcPct val="115000"/>
              </a:lnSpc>
              <a:spcBef>
                <a:spcPts val="2133"/>
              </a:spcBef>
              <a:spcAft>
                <a:spcPts val="0"/>
              </a:spcAft>
              <a:buSzPts val="1400"/>
              <a:buNone/>
              <a:defRPr sz="3466" b="1">
                <a:solidFill>
                  <a:srgbClr val="CDE3DC"/>
                </a:solidFill>
                <a:latin typeface="Arial"/>
                <a:ea typeface="Arial"/>
                <a:cs typeface="Arial"/>
                <a:sym typeface="Arial"/>
              </a:defRPr>
            </a:lvl7pPr>
            <a:lvl8pPr lvl="7" algn="r">
              <a:lnSpc>
                <a:spcPct val="115000"/>
              </a:lnSpc>
              <a:spcBef>
                <a:spcPts val="2133"/>
              </a:spcBef>
              <a:spcAft>
                <a:spcPts val="0"/>
              </a:spcAft>
              <a:buSzPts val="1400"/>
              <a:buNone/>
              <a:defRPr sz="3466" b="1">
                <a:solidFill>
                  <a:srgbClr val="CDE3DC"/>
                </a:solidFill>
                <a:latin typeface="Arial"/>
                <a:ea typeface="Arial"/>
                <a:cs typeface="Arial"/>
                <a:sym typeface="Arial"/>
              </a:defRPr>
            </a:lvl8pPr>
            <a:lvl9pPr lvl="8" algn="r">
              <a:lnSpc>
                <a:spcPct val="115000"/>
              </a:lnSpc>
              <a:spcBef>
                <a:spcPts val="2133"/>
              </a:spcBef>
              <a:spcAft>
                <a:spcPts val="2133"/>
              </a:spcAft>
              <a:buSzPts val="1400"/>
              <a:buNone/>
              <a:defRPr sz="3466" b="1">
                <a:solidFill>
                  <a:srgbClr val="CDE3DC"/>
                </a:solidFill>
                <a:latin typeface="Arial"/>
                <a:ea typeface="Arial"/>
                <a:cs typeface="Arial"/>
                <a:sym typeface="Arial"/>
              </a:defRPr>
            </a:lvl9pPr>
          </a:lstStyle>
          <a:p>
            <a:endParaRPr/>
          </a:p>
        </p:txBody>
      </p:sp>
      <p:sp>
        <p:nvSpPr>
          <p:cNvPr id="419" name="Google Shape;419;p51"/>
          <p:cNvSpPr txBox="1">
            <a:spLocks noGrp="1"/>
          </p:cNvSpPr>
          <p:nvPr>
            <p:ph type="subTitle" idx="7"/>
          </p:nvPr>
        </p:nvSpPr>
        <p:spPr>
          <a:xfrm>
            <a:off x="5955500" y="3074948"/>
            <a:ext cx="5648800" cy="612800"/>
          </a:xfrm>
          <a:prstGeom prst="rect">
            <a:avLst/>
          </a:prstGeom>
          <a:noFill/>
          <a:ln>
            <a:noFill/>
          </a:ln>
        </p:spPr>
        <p:txBody>
          <a:bodyPr spcFirstLastPara="1" wrap="square" lIns="91425" tIns="91425" rIns="91425" bIns="91425" anchor="t" anchorCtr="0">
            <a:noAutofit/>
          </a:bodyPr>
          <a:lstStyle>
            <a:lvl1pPr lvl="0" algn="r">
              <a:lnSpc>
                <a:spcPct val="115000"/>
              </a:lnSpc>
              <a:spcBef>
                <a:spcPts val="0"/>
              </a:spcBef>
              <a:spcAft>
                <a:spcPts val="0"/>
              </a:spcAft>
              <a:buSzPts val="1800"/>
              <a:buNone/>
              <a:defRPr sz="3466" b="1">
                <a:solidFill>
                  <a:srgbClr val="CDE3DC"/>
                </a:solidFill>
                <a:latin typeface="Arial"/>
                <a:ea typeface="Arial"/>
                <a:cs typeface="Arial"/>
                <a:sym typeface="Arial"/>
              </a:defRPr>
            </a:lvl1pPr>
            <a:lvl2pPr lvl="1" algn="r">
              <a:lnSpc>
                <a:spcPct val="115000"/>
              </a:lnSpc>
              <a:spcBef>
                <a:spcPts val="2133"/>
              </a:spcBef>
              <a:spcAft>
                <a:spcPts val="0"/>
              </a:spcAft>
              <a:buSzPts val="1400"/>
              <a:buNone/>
              <a:defRPr sz="3466" b="1">
                <a:solidFill>
                  <a:srgbClr val="CDE3DC"/>
                </a:solidFill>
                <a:latin typeface="Arial"/>
                <a:ea typeface="Arial"/>
                <a:cs typeface="Arial"/>
                <a:sym typeface="Arial"/>
              </a:defRPr>
            </a:lvl2pPr>
            <a:lvl3pPr lvl="2" algn="r">
              <a:lnSpc>
                <a:spcPct val="115000"/>
              </a:lnSpc>
              <a:spcBef>
                <a:spcPts val="2133"/>
              </a:spcBef>
              <a:spcAft>
                <a:spcPts val="0"/>
              </a:spcAft>
              <a:buSzPts val="1400"/>
              <a:buNone/>
              <a:defRPr sz="3466" b="1">
                <a:solidFill>
                  <a:srgbClr val="CDE3DC"/>
                </a:solidFill>
                <a:latin typeface="Arial"/>
                <a:ea typeface="Arial"/>
                <a:cs typeface="Arial"/>
                <a:sym typeface="Arial"/>
              </a:defRPr>
            </a:lvl3pPr>
            <a:lvl4pPr lvl="3" algn="r">
              <a:lnSpc>
                <a:spcPct val="115000"/>
              </a:lnSpc>
              <a:spcBef>
                <a:spcPts val="2133"/>
              </a:spcBef>
              <a:spcAft>
                <a:spcPts val="0"/>
              </a:spcAft>
              <a:buSzPts val="1400"/>
              <a:buNone/>
              <a:defRPr sz="3466" b="1">
                <a:solidFill>
                  <a:srgbClr val="CDE3DC"/>
                </a:solidFill>
                <a:latin typeface="Arial"/>
                <a:ea typeface="Arial"/>
                <a:cs typeface="Arial"/>
                <a:sym typeface="Arial"/>
              </a:defRPr>
            </a:lvl4pPr>
            <a:lvl5pPr lvl="4" algn="r">
              <a:lnSpc>
                <a:spcPct val="115000"/>
              </a:lnSpc>
              <a:spcBef>
                <a:spcPts val="2133"/>
              </a:spcBef>
              <a:spcAft>
                <a:spcPts val="0"/>
              </a:spcAft>
              <a:buSzPts val="1400"/>
              <a:buNone/>
              <a:defRPr sz="3466" b="1">
                <a:solidFill>
                  <a:srgbClr val="CDE3DC"/>
                </a:solidFill>
                <a:latin typeface="Arial"/>
                <a:ea typeface="Arial"/>
                <a:cs typeface="Arial"/>
                <a:sym typeface="Arial"/>
              </a:defRPr>
            </a:lvl5pPr>
            <a:lvl6pPr lvl="5" algn="r">
              <a:lnSpc>
                <a:spcPct val="115000"/>
              </a:lnSpc>
              <a:spcBef>
                <a:spcPts val="2133"/>
              </a:spcBef>
              <a:spcAft>
                <a:spcPts val="0"/>
              </a:spcAft>
              <a:buSzPts val="1400"/>
              <a:buNone/>
              <a:defRPr sz="3466" b="1">
                <a:solidFill>
                  <a:srgbClr val="CDE3DC"/>
                </a:solidFill>
                <a:latin typeface="Arial"/>
                <a:ea typeface="Arial"/>
                <a:cs typeface="Arial"/>
                <a:sym typeface="Arial"/>
              </a:defRPr>
            </a:lvl6pPr>
            <a:lvl7pPr lvl="6" algn="r">
              <a:lnSpc>
                <a:spcPct val="115000"/>
              </a:lnSpc>
              <a:spcBef>
                <a:spcPts val="2133"/>
              </a:spcBef>
              <a:spcAft>
                <a:spcPts val="0"/>
              </a:spcAft>
              <a:buSzPts val="1400"/>
              <a:buNone/>
              <a:defRPr sz="3466" b="1">
                <a:solidFill>
                  <a:srgbClr val="CDE3DC"/>
                </a:solidFill>
                <a:latin typeface="Arial"/>
                <a:ea typeface="Arial"/>
                <a:cs typeface="Arial"/>
                <a:sym typeface="Arial"/>
              </a:defRPr>
            </a:lvl7pPr>
            <a:lvl8pPr lvl="7" algn="r">
              <a:lnSpc>
                <a:spcPct val="115000"/>
              </a:lnSpc>
              <a:spcBef>
                <a:spcPts val="2133"/>
              </a:spcBef>
              <a:spcAft>
                <a:spcPts val="0"/>
              </a:spcAft>
              <a:buSzPts val="1400"/>
              <a:buNone/>
              <a:defRPr sz="3466" b="1">
                <a:solidFill>
                  <a:srgbClr val="CDE3DC"/>
                </a:solidFill>
                <a:latin typeface="Arial"/>
                <a:ea typeface="Arial"/>
                <a:cs typeface="Arial"/>
                <a:sym typeface="Arial"/>
              </a:defRPr>
            </a:lvl8pPr>
            <a:lvl9pPr lvl="8" algn="r">
              <a:lnSpc>
                <a:spcPct val="115000"/>
              </a:lnSpc>
              <a:spcBef>
                <a:spcPts val="2133"/>
              </a:spcBef>
              <a:spcAft>
                <a:spcPts val="2133"/>
              </a:spcAft>
              <a:buSzPts val="1400"/>
              <a:buNone/>
              <a:defRPr sz="3466" b="1">
                <a:solidFill>
                  <a:srgbClr val="CDE3DC"/>
                </a:solidFill>
                <a:latin typeface="Arial"/>
                <a:ea typeface="Arial"/>
                <a:cs typeface="Arial"/>
                <a:sym typeface="Arial"/>
              </a:defRPr>
            </a:lvl9pPr>
          </a:lstStyle>
          <a:p>
            <a:endParaRPr/>
          </a:p>
        </p:txBody>
      </p:sp>
      <p:sp>
        <p:nvSpPr>
          <p:cNvPr id="420" name="Google Shape;420;p51"/>
          <p:cNvSpPr txBox="1">
            <a:spLocks noGrp="1"/>
          </p:cNvSpPr>
          <p:nvPr>
            <p:ph type="subTitle" idx="8"/>
          </p:nvPr>
        </p:nvSpPr>
        <p:spPr>
          <a:xfrm>
            <a:off x="5955500" y="3796308"/>
            <a:ext cx="5648800" cy="612800"/>
          </a:xfrm>
          <a:prstGeom prst="rect">
            <a:avLst/>
          </a:prstGeom>
          <a:noFill/>
          <a:ln>
            <a:noFill/>
          </a:ln>
        </p:spPr>
        <p:txBody>
          <a:bodyPr spcFirstLastPara="1" wrap="square" lIns="91425" tIns="91425" rIns="91425" bIns="91425" anchor="t" anchorCtr="0">
            <a:noAutofit/>
          </a:bodyPr>
          <a:lstStyle>
            <a:lvl1pPr lvl="0" algn="r">
              <a:lnSpc>
                <a:spcPct val="115000"/>
              </a:lnSpc>
              <a:spcBef>
                <a:spcPts val="0"/>
              </a:spcBef>
              <a:spcAft>
                <a:spcPts val="0"/>
              </a:spcAft>
              <a:buSzPts val="1800"/>
              <a:buNone/>
              <a:defRPr sz="3466" b="1">
                <a:solidFill>
                  <a:srgbClr val="CDE3DC"/>
                </a:solidFill>
                <a:latin typeface="Arial"/>
                <a:ea typeface="Arial"/>
                <a:cs typeface="Arial"/>
                <a:sym typeface="Arial"/>
              </a:defRPr>
            </a:lvl1pPr>
            <a:lvl2pPr lvl="1" algn="r">
              <a:lnSpc>
                <a:spcPct val="115000"/>
              </a:lnSpc>
              <a:spcBef>
                <a:spcPts val="2133"/>
              </a:spcBef>
              <a:spcAft>
                <a:spcPts val="0"/>
              </a:spcAft>
              <a:buSzPts val="1400"/>
              <a:buNone/>
              <a:defRPr sz="3466" b="1">
                <a:solidFill>
                  <a:srgbClr val="CDE3DC"/>
                </a:solidFill>
                <a:latin typeface="Arial"/>
                <a:ea typeface="Arial"/>
                <a:cs typeface="Arial"/>
                <a:sym typeface="Arial"/>
              </a:defRPr>
            </a:lvl2pPr>
            <a:lvl3pPr lvl="2" algn="r">
              <a:lnSpc>
                <a:spcPct val="115000"/>
              </a:lnSpc>
              <a:spcBef>
                <a:spcPts val="2133"/>
              </a:spcBef>
              <a:spcAft>
                <a:spcPts val="0"/>
              </a:spcAft>
              <a:buSzPts val="1400"/>
              <a:buNone/>
              <a:defRPr sz="3466" b="1">
                <a:solidFill>
                  <a:srgbClr val="CDE3DC"/>
                </a:solidFill>
                <a:latin typeface="Arial"/>
                <a:ea typeface="Arial"/>
                <a:cs typeface="Arial"/>
                <a:sym typeface="Arial"/>
              </a:defRPr>
            </a:lvl3pPr>
            <a:lvl4pPr lvl="3" algn="r">
              <a:lnSpc>
                <a:spcPct val="115000"/>
              </a:lnSpc>
              <a:spcBef>
                <a:spcPts val="2133"/>
              </a:spcBef>
              <a:spcAft>
                <a:spcPts val="0"/>
              </a:spcAft>
              <a:buSzPts val="1400"/>
              <a:buNone/>
              <a:defRPr sz="3466" b="1">
                <a:solidFill>
                  <a:srgbClr val="CDE3DC"/>
                </a:solidFill>
                <a:latin typeface="Arial"/>
                <a:ea typeface="Arial"/>
                <a:cs typeface="Arial"/>
                <a:sym typeface="Arial"/>
              </a:defRPr>
            </a:lvl4pPr>
            <a:lvl5pPr lvl="4" algn="r">
              <a:lnSpc>
                <a:spcPct val="115000"/>
              </a:lnSpc>
              <a:spcBef>
                <a:spcPts val="2133"/>
              </a:spcBef>
              <a:spcAft>
                <a:spcPts val="0"/>
              </a:spcAft>
              <a:buSzPts val="1400"/>
              <a:buNone/>
              <a:defRPr sz="3466" b="1">
                <a:solidFill>
                  <a:srgbClr val="CDE3DC"/>
                </a:solidFill>
                <a:latin typeface="Arial"/>
                <a:ea typeface="Arial"/>
                <a:cs typeface="Arial"/>
                <a:sym typeface="Arial"/>
              </a:defRPr>
            </a:lvl5pPr>
            <a:lvl6pPr lvl="5" algn="r">
              <a:lnSpc>
                <a:spcPct val="115000"/>
              </a:lnSpc>
              <a:spcBef>
                <a:spcPts val="2133"/>
              </a:spcBef>
              <a:spcAft>
                <a:spcPts val="0"/>
              </a:spcAft>
              <a:buSzPts val="1400"/>
              <a:buNone/>
              <a:defRPr sz="3466" b="1">
                <a:solidFill>
                  <a:srgbClr val="CDE3DC"/>
                </a:solidFill>
                <a:latin typeface="Arial"/>
                <a:ea typeface="Arial"/>
                <a:cs typeface="Arial"/>
                <a:sym typeface="Arial"/>
              </a:defRPr>
            </a:lvl6pPr>
            <a:lvl7pPr lvl="6" algn="r">
              <a:lnSpc>
                <a:spcPct val="115000"/>
              </a:lnSpc>
              <a:spcBef>
                <a:spcPts val="2133"/>
              </a:spcBef>
              <a:spcAft>
                <a:spcPts val="0"/>
              </a:spcAft>
              <a:buSzPts val="1400"/>
              <a:buNone/>
              <a:defRPr sz="3466" b="1">
                <a:solidFill>
                  <a:srgbClr val="CDE3DC"/>
                </a:solidFill>
                <a:latin typeface="Arial"/>
                <a:ea typeface="Arial"/>
                <a:cs typeface="Arial"/>
                <a:sym typeface="Arial"/>
              </a:defRPr>
            </a:lvl7pPr>
            <a:lvl8pPr lvl="7" algn="r">
              <a:lnSpc>
                <a:spcPct val="115000"/>
              </a:lnSpc>
              <a:spcBef>
                <a:spcPts val="2133"/>
              </a:spcBef>
              <a:spcAft>
                <a:spcPts val="0"/>
              </a:spcAft>
              <a:buSzPts val="1400"/>
              <a:buNone/>
              <a:defRPr sz="3466" b="1">
                <a:solidFill>
                  <a:srgbClr val="CDE3DC"/>
                </a:solidFill>
                <a:latin typeface="Arial"/>
                <a:ea typeface="Arial"/>
                <a:cs typeface="Arial"/>
                <a:sym typeface="Arial"/>
              </a:defRPr>
            </a:lvl8pPr>
            <a:lvl9pPr lvl="8" algn="r">
              <a:lnSpc>
                <a:spcPct val="115000"/>
              </a:lnSpc>
              <a:spcBef>
                <a:spcPts val="2133"/>
              </a:spcBef>
              <a:spcAft>
                <a:spcPts val="2133"/>
              </a:spcAft>
              <a:buSzPts val="1400"/>
              <a:buNone/>
              <a:defRPr sz="3466" b="1">
                <a:solidFill>
                  <a:srgbClr val="CDE3DC"/>
                </a:solidFill>
                <a:latin typeface="Arial"/>
                <a:ea typeface="Arial"/>
                <a:cs typeface="Arial"/>
                <a:sym typeface="Arial"/>
              </a:defRPr>
            </a:lvl9pPr>
          </a:lstStyle>
          <a:p>
            <a:endParaRPr/>
          </a:p>
        </p:txBody>
      </p:sp>
      <p:sp>
        <p:nvSpPr>
          <p:cNvPr id="421" name="Google Shape;421;p51"/>
          <p:cNvSpPr txBox="1">
            <a:spLocks noGrp="1"/>
          </p:cNvSpPr>
          <p:nvPr>
            <p:ph type="subTitle" idx="9"/>
          </p:nvPr>
        </p:nvSpPr>
        <p:spPr>
          <a:xfrm>
            <a:off x="5955500" y="4517668"/>
            <a:ext cx="5648800" cy="612800"/>
          </a:xfrm>
          <a:prstGeom prst="rect">
            <a:avLst/>
          </a:prstGeom>
          <a:noFill/>
          <a:ln>
            <a:noFill/>
          </a:ln>
        </p:spPr>
        <p:txBody>
          <a:bodyPr spcFirstLastPara="1" wrap="square" lIns="91425" tIns="91425" rIns="91425" bIns="91425" anchor="t" anchorCtr="0">
            <a:noAutofit/>
          </a:bodyPr>
          <a:lstStyle>
            <a:lvl1pPr lvl="0" algn="r">
              <a:lnSpc>
                <a:spcPct val="115000"/>
              </a:lnSpc>
              <a:spcBef>
                <a:spcPts val="0"/>
              </a:spcBef>
              <a:spcAft>
                <a:spcPts val="0"/>
              </a:spcAft>
              <a:buSzPts val="1800"/>
              <a:buNone/>
              <a:defRPr sz="3466" b="1">
                <a:solidFill>
                  <a:srgbClr val="CDE3DC"/>
                </a:solidFill>
                <a:latin typeface="Arial"/>
                <a:ea typeface="Arial"/>
                <a:cs typeface="Arial"/>
                <a:sym typeface="Arial"/>
              </a:defRPr>
            </a:lvl1pPr>
            <a:lvl2pPr lvl="1" algn="r">
              <a:lnSpc>
                <a:spcPct val="115000"/>
              </a:lnSpc>
              <a:spcBef>
                <a:spcPts val="2133"/>
              </a:spcBef>
              <a:spcAft>
                <a:spcPts val="0"/>
              </a:spcAft>
              <a:buSzPts val="1400"/>
              <a:buNone/>
              <a:defRPr sz="3466" b="1">
                <a:solidFill>
                  <a:srgbClr val="CDE3DC"/>
                </a:solidFill>
                <a:latin typeface="Arial"/>
                <a:ea typeface="Arial"/>
                <a:cs typeface="Arial"/>
                <a:sym typeface="Arial"/>
              </a:defRPr>
            </a:lvl2pPr>
            <a:lvl3pPr lvl="2" algn="r">
              <a:lnSpc>
                <a:spcPct val="115000"/>
              </a:lnSpc>
              <a:spcBef>
                <a:spcPts val="2133"/>
              </a:spcBef>
              <a:spcAft>
                <a:spcPts val="0"/>
              </a:spcAft>
              <a:buSzPts val="1400"/>
              <a:buNone/>
              <a:defRPr sz="3466" b="1">
                <a:solidFill>
                  <a:srgbClr val="CDE3DC"/>
                </a:solidFill>
                <a:latin typeface="Arial"/>
                <a:ea typeface="Arial"/>
                <a:cs typeface="Arial"/>
                <a:sym typeface="Arial"/>
              </a:defRPr>
            </a:lvl3pPr>
            <a:lvl4pPr lvl="3" algn="r">
              <a:lnSpc>
                <a:spcPct val="115000"/>
              </a:lnSpc>
              <a:spcBef>
                <a:spcPts val="2133"/>
              </a:spcBef>
              <a:spcAft>
                <a:spcPts val="0"/>
              </a:spcAft>
              <a:buSzPts val="1400"/>
              <a:buNone/>
              <a:defRPr sz="3466" b="1">
                <a:solidFill>
                  <a:srgbClr val="CDE3DC"/>
                </a:solidFill>
                <a:latin typeface="Arial"/>
                <a:ea typeface="Arial"/>
                <a:cs typeface="Arial"/>
                <a:sym typeface="Arial"/>
              </a:defRPr>
            </a:lvl4pPr>
            <a:lvl5pPr lvl="4" algn="r">
              <a:lnSpc>
                <a:spcPct val="115000"/>
              </a:lnSpc>
              <a:spcBef>
                <a:spcPts val="2133"/>
              </a:spcBef>
              <a:spcAft>
                <a:spcPts val="0"/>
              </a:spcAft>
              <a:buSzPts val="1400"/>
              <a:buNone/>
              <a:defRPr sz="3466" b="1">
                <a:solidFill>
                  <a:srgbClr val="CDE3DC"/>
                </a:solidFill>
                <a:latin typeface="Arial"/>
                <a:ea typeface="Arial"/>
                <a:cs typeface="Arial"/>
                <a:sym typeface="Arial"/>
              </a:defRPr>
            </a:lvl5pPr>
            <a:lvl6pPr lvl="5" algn="r">
              <a:lnSpc>
                <a:spcPct val="115000"/>
              </a:lnSpc>
              <a:spcBef>
                <a:spcPts val="2133"/>
              </a:spcBef>
              <a:spcAft>
                <a:spcPts val="0"/>
              </a:spcAft>
              <a:buSzPts val="1400"/>
              <a:buNone/>
              <a:defRPr sz="3466" b="1">
                <a:solidFill>
                  <a:srgbClr val="CDE3DC"/>
                </a:solidFill>
                <a:latin typeface="Arial"/>
                <a:ea typeface="Arial"/>
                <a:cs typeface="Arial"/>
                <a:sym typeface="Arial"/>
              </a:defRPr>
            </a:lvl6pPr>
            <a:lvl7pPr lvl="6" algn="r">
              <a:lnSpc>
                <a:spcPct val="115000"/>
              </a:lnSpc>
              <a:spcBef>
                <a:spcPts val="2133"/>
              </a:spcBef>
              <a:spcAft>
                <a:spcPts val="0"/>
              </a:spcAft>
              <a:buSzPts val="1400"/>
              <a:buNone/>
              <a:defRPr sz="3466" b="1">
                <a:solidFill>
                  <a:srgbClr val="CDE3DC"/>
                </a:solidFill>
                <a:latin typeface="Arial"/>
                <a:ea typeface="Arial"/>
                <a:cs typeface="Arial"/>
                <a:sym typeface="Arial"/>
              </a:defRPr>
            </a:lvl7pPr>
            <a:lvl8pPr lvl="7" algn="r">
              <a:lnSpc>
                <a:spcPct val="115000"/>
              </a:lnSpc>
              <a:spcBef>
                <a:spcPts val="2133"/>
              </a:spcBef>
              <a:spcAft>
                <a:spcPts val="0"/>
              </a:spcAft>
              <a:buSzPts val="1400"/>
              <a:buNone/>
              <a:defRPr sz="3466" b="1">
                <a:solidFill>
                  <a:srgbClr val="CDE3DC"/>
                </a:solidFill>
                <a:latin typeface="Arial"/>
                <a:ea typeface="Arial"/>
                <a:cs typeface="Arial"/>
                <a:sym typeface="Arial"/>
              </a:defRPr>
            </a:lvl8pPr>
            <a:lvl9pPr lvl="8" algn="r">
              <a:lnSpc>
                <a:spcPct val="115000"/>
              </a:lnSpc>
              <a:spcBef>
                <a:spcPts val="2133"/>
              </a:spcBef>
              <a:spcAft>
                <a:spcPts val="2133"/>
              </a:spcAft>
              <a:buSzPts val="1400"/>
              <a:buNone/>
              <a:defRPr sz="3466" b="1">
                <a:solidFill>
                  <a:srgbClr val="CDE3DC"/>
                </a:solidFill>
                <a:latin typeface="Arial"/>
                <a:ea typeface="Arial"/>
                <a:cs typeface="Arial"/>
                <a:sym typeface="Arial"/>
              </a:defRPr>
            </a:lvl9pPr>
          </a:lstStyle>
          <a:p>
            <a:endParaRPr/>
          </a:p>
        </p:txBody>
      </p:sp>
      <p:sp>
        <p:nvSpPr>
          <p:cNvPr id="422" name="Google Shape;422;p51"/>
          <p:cNvSpPr txBox="1">
            <a:spLocks noGrp="1"/>
          </p:cNvSpPr>
          <p:nvPr>
            <p:ph type="subTitle" idx="13"/>
          </p:nvPr>
        </p:nvSpPr>
        <p:spPr>
          <a:xfrm>
            <a:off x="884133" y="3796308"/>
            <a:ext cx="6148000" cy="612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466" b="1">
                <a:solidFill>
                  <a:srgbClr val="CDE3DC"/>
                </a:solidFill>
                <a:latin typeface="Arial"/>
                <a:ea typeface="Arial"/>
                <a:cs typeface="Arial"/>
                <a:sym typeface="Arial"/>
              </a:defRPr>
            </a:lvl1pPr>
            <a:lvl2pPr lvl="1" algn="l">
              <a:lnSpc>
                <a:spcPct val="115000"/>
              </a:lnSpc>
              <a:spcBef>
                <a:spcPts val="2133"/>
              </a:spcBef>
              <a:spcAft>
                <a:spcPts val="0"/>
              </a:spcAft>
              <a:buSzPts val="1400"/>
              <a:buNone/>
              <a:defRPr sz="3466" b="1">
                <a:solidFill>
                  <a:srgbClr val="CDE3DC"/>
                </a:solidFill>
                <a:latin typeface="Arial"/>
                <a:ea typeface="Arial"/>
                <a:cs typeface="Arial"/>
                <a:sym typeface="Arial"/>
              </a:defRPr>
            </a:lvl2pPr>
            <a:lvl3pPr lvl="2" algn="l">
              <a:lnSpc>
                <a:spcPct val="115000"/>
              </a:lnSpc>
              <a:spcBef>
                <a:spcPts val="2133"/>
              </a:spcBef>
              <a:spcAft>
                <a:spcPts val="0"/>
              </a:spcAft>
              <a:buSzPts val="1400"/>
              <a:buNone/>
              <a:defRPr sz="3466" b="1">
                <a:solidFill>
                  <a:srgbClr val="CDE3DC"/>
                </a:solidFill>
                <a:latin typeface="Arial"/>
                <a:ea typeface="Arial"/>
                <a:cs typeface="Arial"/>
                <a:sym typeface="Arial"/>
              </a:defRPr>
            </a:lvl3pPr>
            <a:lvl4pPr lvl="3" algn="l">
              <a:lnSpc>
                <a:spcPct val="115000"/>
              </a:lnSpc>
              <a:spcBef>
                <a:spcPts val="2133"/>
              </a:spcBef>
              <a:spcAft>
                <a:spcPts val="0"/>
              </a:spcAft>
              <a:buSzPts val="1400"/>
              <a:buNone/>
              <a:defRPr sz="3466" b="1">
                <a:solidFill>
                  <a:srgbClr val="CDE3DC"/>
                </a:solidFill>
                <a:latin typeface="Arial"/>
                <a:ea typeface="Arial"/>
                <a:cs typeface="Arial"/>
                <a:sym typeface="Arial"/>
              </a:defRPr>
            </a:lvl4pPr>
            <a:lvl5pPr lvl="4" algn="l">
              <a:lnSpc>
                <a:spcPct val="115000"/>
              </a:lnSpc>
              <a:spcBef>
                <a:spcPts val="2133"/>
              </a:spcBef>
              <a:spcAft>
                <a:spcPts val="0"/>
              </a:spcAft>
              <a:buSzPts val="1400"/>
              <a:buNone/>
              <a:defRPr sz="3466" b="1">
                <a:solidFill>
                  <a:srgbClr val="CDE3DC"/>
                </a:solidFill>
                <a:latin typeface="Arial"/>
                <a:ea typeface="Arial"/>
                <a:cs typeface="Arial"/>
                <a:sym typeface="Arial"/>
              </a:defRPr>
            </a:lvl5pPr>
            <a:lvl6pPr lvl="5" algn="l">
              <a:lnSpc>
                <a:spcPct val="115000"/>
              </a:lnSpc>
              <a:spcBef>
                <a:spcPts val="2133"/>
              </a:spcBef>
              <a:spcAft>
                <a:spcPts val="0"/>
              </a:spcAft>
              <a:buSzPts val="1400"/>
              <a:buNone/>
              <a:defRPr sz="3466" b="1">
                <a:solidFill>
                  <a:srgbClr val="CDE3DC"/>
                </a:solidFill>
                <a:latin typeface="Arial"/>
                <a:ea typeface="Arial"/>
                <a:cs typeface="Arial"/>
                <a:sym typeface="Arial"/>
              </a:defRPr>
            </a:lvl6pPr>
            <a:lvl7pPr lvl="6" algn="l">
              <a:lnSpc>
                <a:spcPct val="115000"/>
              </a:lnSpc>
              <a:spcBef>
                <a:spcPts val="2133"/>
              </a:spcBef>
              <a:spcAft>
                <a:spcPts val="0"/>
              </a:spcAft>
              <a:buSzPts val="1400"/>
              <a:buNone/>
              <a:defRPr sz="3466" b="1">
                <a:solidFill>
                  <a:srgbClr val="CDE3DC"/>
                </a:solidFill>
                <a:latin typeface="Arial"/>
                <a:ea typeface="Arial"/>
                <a:cs typeface="Arial"/>
                <a:sym typeface="Arial"/>
              </a:defRPr>
            </a:lvl7pPr>
            <a:lvl8pPr lvl="7" algn="l">
              <a:lnSpc>
                <a:spcPct val="115000"/>
              </a:lnSpc>
              <a:spcBef>
                <a:spcPts val="2133"/>
              </a:spcBef>
              <a:spcAft>
                <a:spcPts val="0"/>
              </a:spcAft>
              <a:buSzPts val="1400"/>
              <a:buNone/>
              <a:defRPr sz="3466" b="1">
                <a:solidFill>
                  <a:srgbClr val="CDE3DC"/>
                </a:solidFill>
                <a:latin typeface="Arial"/>
                <a:ea typeface="Arial"/>
                <a:cs typeface="Arial"/>
                <a:sym typeface="Arial"/>
              </a:defRPr>
            </a:lvl8pPr>
            <a:lvl9pPr lvl="8" algn="l">
              <a:lnSpc>
                <a:spcPct val="115000"/>
              </a:lnSpc>
              <a:spcBef>
                <a:spcPts val="2133"/>
              </a:spcBef>
              <a:spcAft>
                <a:spcPts val="2133"/>
              </a:spcAft>
              <a:buSzPts val="1400"/>
              <a:buNone/>
              <a:defRPr sz="3466" b="1">
                <a:solidFill>
                  <a:srgbClr val="CDE3DC"/>
                </a:solidFill>
                <a:latin typeface="Arial"/>
                <a:ea typeface="Arial"/>
                <a:cs typeface="Arial"/>
                <a:sym typeface="Arial"/>
              </a:defRPr>
            </a:lvl9pPr>
          </a:lstStyle>
          <a:p>
            <a:endParaRPr/>
          </a:p>
        </p:txBody>
      </p:sp>
      <p:sp>
        <p:nvSpPr>
          <p:cNvPr id="423" name="Google Shape;423;p51"/>
          <p:cNvSpPr txBox="1">
            <a:spLocks noGrp="1"/>
          </p:cNvSpPr>
          <p:nvPr>
            <p:ph type="subTitle" idx="14"/>
          </p:nvPr>
        </p:nvSpPr>
        <p:spPr>
          <a:xfrm>
            <a:off x="5955500" y="5239028"/>
            <a:ext cx="5648800" cy="612800"/>
          </a:xfrm>
          <a:prstGeom prst="rect">
            <a:avLst/>
          </a:prstGeom>
          <a:noFill/>
          <a:ln>
            <a:noFill/>
          </a:ln>
        </p:spPr>
        <p:txBody>
          <a:bodyPr spcFirstLastPara="1" wrap="square" lIns="91425" tIns="91425" rIns="91425" bIns="91425" anchor="t" anchorCtr="0">
            <a:noAutofit/>
          </a:bodyPr>
          <a:lstStyle>
            <a:lvl1pPr lvl="0" algn="r">
              <a:lnSpc>
                <a:spcPct val="115000"/>
              </a:lnSpc>
              <a:spcBef>
                <a:spcPts val="0"/>
              </a:spcBef>
              <a:spcAft>
                <a:spcPts val="0"/>
              </a:spcAft>
              <a:buSzPts val="1800"/>
              <a:buNone/>
              <a:defRPr sz="3466" b="1">
                <a:solidFill>
                  <a:srgbClr val="CDE3DC"/>
                </a:solidFill>
                <a:latin typeface="Arial"/>
                <a:ea typeface="Arial"/>
                <a:cs typeface="Arial"/>
                <a:sym typeface="Arial"/>
              </a:defRPr>
            </a:lvl1pPr>
            <a:lvl2pPr lvl="1" algn="r">
              <a:lnSpc>
                <a:spcPct val="115000"/>
              </a:lnSpc>
              <a:spcBef>
                <a:spcPts val="2133"/>
              </a:spcBef>
              <a:spcAft>
                <a:spcPts val="0"/>
              </a:spcAft>
              <a:buSzPts val="1400"/>
              <a:buNone/>
              <a:defRPr sz="3466" b="1">
                <a:solidFill>
                  <a:srgbClr val="CDE3DC"/>
                </a:solidFill>
                <a:latin typeface="Arial"/>
                <a:ea typeface="Arial"/>
                <a:cs typeface="Arial"/>
                <a:sym typeface="Arial"/>
              </a:defRPr>
            </a:lvl2pPr>
            <a:lvl3pPr lvl="2" algn="r">
              <a:lnSpc>
                <a:spcPct val="115000"/>
              </a:lnSpc>
              <a:spcBef>
                <a:spcPts val="2133"/>
              </a:spcBef>
              <a:spcAft>
                <a:spcPts val="0"/>
              </a:spcAft>
              <a:buSzPts val="1400"/>
              <a:buNone/>
              <a:defRPr sz="3466" b="1">
                <a:solidFill>
                  <a:srgbClr val="CDE3DC"/>
                </a:solidFill>
                <a:latin typeface="Arial"/>
                <a:ea typeface="Arial"/>
                <a:cs typeface="Arial"/>
                <a:sym typeface="Arial"/>
              </a:defRPr>
            </a:lvl3pPr>
            <a:lvl4pPr lvl="3" algn="r">
              <a:lnSpc>
                <a:spcPct val="115000"/>
              </a:lnSpc>
              <a:spcBef>
                <a:spcPts val="2133"/>
              </a:spcBef>
              <a:spcAft>
                <a:spcPts val="0"/>
              </a:spcAft>
              <a:buSzPts val="1400"/>
              <a:buNone/>
              <a:defRPr sz="3466" b="1">
                <a:solidFill>
                  <a:srgbClr val="CDE3DC"/>
                </a:solidFill>
                <a:latin typeface="Arial"/>
                <a:ea typeface="Arial"/>
                <a:cs typeface="Arial"/>
                <a:sym typeface="Arial"/>
              </a:defRPr>
            </a:lvl4pPr>
            <a:lvl5pPr lvl="4" algn="r">
              <a:lnSpc>
                <a:spcPct val="115000"/>
              </a:lnSpc>
              <a:spcBef>
                <a:spcPts val="2133"/>
              </a:spcBef>
              <a:spcAft>
                <a:spcPts val="0"/>
              </a:spcAft>
              <a:buSzPts val="1400"/>
              <a:buNone/>
              <a:defRPr sz="3466" b="1">
                <a:solidFill>
                  <a:srgbClr val="CDE3DC"/>
                </a:solidFill>
                <a:latin typeface="Arial"/>
                <a:ea typeface="Arial"/>
                <a:cs typeface="Arial"/>
                <a:sym typeface="Arial"/>
              </a:defRPr>
            </a:lvl5pPr>
            <a:lvl6pPr lvl="5" algn="r">
              <a:lnSpc>
                <a:spcPct val="115000"/>
              </a:lnSpc>
              <a:spcBef>
                <a:spcPts val="2133"/>
              </a:spcBef>
              <a:spcAft>
                <a:spcPts val="0"/>
              </a:spcAft>
              <a:buSzPts val="1400"/>
              <a:buNone/>
              <a:defRPr sz="3466" b="1">
                <a:solidFill>
                  <a:srgbClr val="CDE3DC"/>
                </a:solidFill>
                <a:latin typeface="Arial"/>
                <a:ea typeface="Arial"/>
                <a:cs typeface="Arial"/>
                <a:sym typeface="Arial"/>
              </a:defRPr>
            </a:lvl6pPr>
            <a:lvl7pPr lvl="6" algn="r">
              <a:lnSpc>
                <a:spcPct val="115000"/>
              </a:lnSpc>
              <a:spcBef>
                <a:spcPts val="2133"/>
              </a:spcBef>
              <a:spcAft>
                <a:spcPts val="0"/>
              </a:spcAft>
              <a:buSzPts val="1400"/>
              <a:buNone/>
              <a:defRPr sz="3466" b="1">
                <a:solidFill>
                  <a:srgbClr val="CDE3DC"/>
                </a:solidFill>
                <a:latin typeface="Arial"/>
                <a:ea typeface="Arial"/>
                <a:cs typeface="Arial"/>
                <a:sym typeface="Arial"/>
              </a:defRPr>
            </a:lvl7pPr>
            <a:lvl8pPr lvl="7" algn="r">
              <a:lnSpc>
                <a:spcPct val="115000"/>
              </a:lnSpc>
              <a:spcBef>
                <a:spcPts val="2133"/>
              </a:spcBef>
              <a:spcAft>
                <a:spcPts val="0"/>
              </a:spcAft>
              <a:buSzPts val="1400"/>
              <a:buNone/>
              <a:defRPr sz="3466" b="1">
                <a:solidFill>
                  <a:srgbClr val="CDE3DC"/>
                </a:solidFill>
                <a:latin typeface="Arial"/>
                <a:ea typeface="Arial"/>
                <a:cs typeface="Arial"/>
                <a:sym typeface="Arial"/>
              </a:defRPr>
            </a:lvl8pPr>
            <a:lvl9pPr lvl="8" algn="r">
              <a:lnSpc>
                <a:spcPct val="115000"/>
              </a:lnSpc>
              <a:spcBef>
                <a:spcPts val="2133"/>
              </a:spcBef>
              <a:spcAft>
                <a:spcPts val="2133"/>
              </a:spcAft>
              <a:buSzPts val="1400"/>
              <a:buNone/>
              <a:defRPr sz="3466" b="1">
                <a:solidFill>
                  <a:srgbClr val="CDE3DC"/>
                </a:solidFill>
                <a:latin typeface="Arial"/>
                <a:ea typeface="Arial"/>
                <a:cs typeface="Arial"/>
                <a:sym typeface="Arial"/>
              </a:defRPr>
            </a:lvl9pPr>
          </a:lstStyle>
          <a:p>
            <a:endParaRPr/>
          </a:p>
        </p:txBody>
      </p:sp>
      <p:sp>
        <p:nvSpPr>
          <p:cNvPr id="424" name="Google Shape;424;p51"/>
          <p:cNvSpPr txBox="1">
            <a:spLocks noGrp="1"/>
          </p:cNvSpPr>
          <p:nvPr>
            <p:ph type="subTitle" idx="15"/>
          </p:nvPr>
        </p:nvSpPr>
        <p:spPr>
          <a:xfrm>
            <a:off x="884133" y="5239028"/>
            <a:ext cx="6148000" cy="612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466" b="1">
                <a:solidFill>
                  <a:srgbClr val="CDE3DC"/>
                </a:solidFill>
                <a:latin typeface="Arial"/>
                <a:ea typeface="Arial"/>
                <a:cs typeface="Arial"/>
                <a:sym typeface="Arial"/>
              </a:defRPr>
            </a:lvl1pPr>
            <a:lvl2pPr lvl="1" algn="l">
              <a:lnSpc>
                <a:spcPct val="115000"/>
              </a:lnSpc>
              <a:spcBef>
                <a:spcPts val="2133"/>
              </a:spcBef>
              <a:spcAft>
                <a:spcPts val="0"/>
              </a:spcAft>
              <a:buSzPts val="1400"/>
              <a:buNone/>
              <a:defRPr sz="3466" b="1">
                <a:solidFill>
                  <a:srgbClr val="CDE3DC"/>
                </a:solidFill>
                <a:latin typeface="Arial"/>
                <a:ea typeface="Arial"/>
                <a:cs typeface="Arial"/>
                <a:sym typeface="Arial"/>
              </a:defRPr>
            </a:lvl2pPr>
            <a:lvl3pPr lvl="2" algn="l">
              <a:lnSpc>
                <a:spcPct val="115000"/>
              </a:lnSpc>
              <a:spcBef>
                <a:spcPts val="2133"/>
              </a:spcBef>
              <a:spcAft>
                <a:spcPts val="0"/>
              </a:spcAft>
              <a:buSzPts val="1400"/>
              <a:buNone/>
              <a:defRPr sz="3466" b="1">
                <a:solidFill>
                  <a:srgbClr val="CDE3DC"/>
                </a:solidFill>
                <a:latin typeface="Arial"/>
                <a:ea typeface="Arial"/>
                <a:cs typeface="Arial"/>
                <a:sym typeface="Arial"/>
              </a:defRPr>
            </a:lvl3pPr>
            <a:lvl4pPr lvl="3" algn="l">
              <a:lnSpc>
                <a:spcPct val="115000"/>
              </a:lnSpc>
              <a:spcBef>
                <a:spcPts val="2133"/>
              </a:spcBef>
              <a:spcAft>
                <a:spcPts val="0"/>
              </a:spcAft>
              <a:buSzPts val="1400"/>
              <a:buNone/>
              <a:defRPr sz="3466" b="1">
                <a:solidFill>
                  <a:srgbClr val="CDE3DC"/>
                </a:solidFill>
                <a:latin typeface="Arial"/>
                <a:ea typeface="Arial"/>
                <a:cs typeface="Arial"/>
                <a:sym typeface="Arial"/>
              </a:defRPr>
            </a:lvl4pPr>
            <a:lvl5pPr lvl="4" algn="l">
              <a:lnSpc>
                <a:spcPct val="115000"/>
              </a:lnSpc>
              <a:spcBef>
                <a:spcPts val="2133"/>
              </a:spcBef>
              <a:spcAft>
                <a:spcPts val="0"/>
              </a:spcAft>
              <a:buSzPts val="1400"/>
              <a:buNone/>
              <a:defRPr sz="3466" b="1">
                <a:solidFill>
                  <a:srgbClr val="CDE3DC"/>
                </a:solidFill>
                <a:latin typeface="Arial"/>
                <a:ea typeface="Arial"/>
                <a:cs typeface="Arial"/>
                <a:sym typeface="Arial"/>
              </a:defRPr>
            </a:lvl5pPr>
            <a:lvl6pPr lvl="5" algn="l">
              <a:lnSpc>
                <a:spcPct val="115000"/>
              </a:lnSpc>
              <a:spcBef>
                <a:spcPts val="2133"/>
              </a:spcBef>
              <a:spcAft>
                <a:spcPts val="0"/>
              </a:spcAft>
              <a:buSzPts val="1400"/>
              <a:buNone/>
              <a:defRPr sz="3466" b="1">
                <a:solidFill>
                  <a:srgbClr val="CDE3DC"/>
                </a:solidFill>
                <a:latin typeface="Arial"/>
                <a:ea typeface="Arial"/>
                <a:cs typeface="Arial"/>
                <a:sym typeface="Arial"/>
              </a:defRPr>
            </a:lvl6pPr>
            <a:lvl7pPr lvl="6" algn="l">
              <a:lnSpc>
                <a:spcPct val="115000"/>
              </a:lnSpc>
              <a:spcBef>
                <a:spcPts val="2133"/>
              </a:spcBef>
              <a:spcAft>
                <a:spcPts val="0"/>
              </a:spcAft>
              <a:buSzPts val="1400"/>
              <a:buNone/>
              <a:defRPr sz="3466" b="1">
                <a:solidFill>
                  <a:srgbClr val="CDE3DC"/>
                </a:solidFill>
                <a:latin typeface="Arial"/>
                <a:ea typeface="Arial"/>
                <a:cs typeface="Arial"/>
                <a:sym typeface="Arial"/>
              </a:defRPr>
            </a:lvl7pPr>
            <a:lvl8pPr lvl="7" algn="l">
              <a:lnSpc>
                <a:spcPct val="115000"/>
              </a:lnSpc>
              <a:spcBef>
                <a:spcPts val="2133"/>
              </a:spcBef>
              <a:spcAft>
                <a:spcPts val="0"/>
              </a:spcAft>
              <a:buSzPts val="1400"/>
              <a:buNone/>
              <a:defRPr sz="3466" b="1">
                <a:solidFill>
                  <a:srgbClr val="CDE3DC"/>
                </a:solidFill>
                <a:latin typeface="Arial"/>
                <a:ea typeface="Arial"/>
                <a:cs typeface="Arial"/>
                <a:sym typeface="Arial"/>
              </a:defRPr>
            </a:lvl8pPr>
            <a:lvl9pPr lvl="8" algn="l">
              <a:lnSpc>
                <a:spcPct val="115000"/>
              </a:lnSpc>
              <a:spcBef>
                <a:spcPts val="2133"/>
              </a:spcBef>
              <a:spcAft>
                <a:spcPts val="2133"/>
              </a:spcAft>
              <a:buSzPts val="1400"/>
              <a:buNone/>
              <a:defRPr sz="3466" b="1">
                <a:solidFill>
                  <a:srgbClr val="CDE3DC"/>
                </a:solidFill>
                <a:latin typeface="Arial"/>
                <a:ea typeface="Arial"/>
                <a:cs typeface="Arial"/>
                <a:sym typeface="Arial"/>
              </a:defRPr>
            </a:lvl9pPr>
          </a:lstStyle>
          <a:p>
            <a:endParaRPr/>
          </a:p>
        </p:txBody>
      </p:sp>
      <p:grpSp>
        <p:nvGrpSpPr>
          <p:cNvPr id="425" name="Google Shape;425;p51"/>
          <p:cNvGrpSpPr/>
          <p:nvPr/>
        </p:nvGrpSpPr>
        <p:grpSpPr>
          <a:xfrm>
            <a:off x="-19467" y="1248387"/>
            <a:ext cx="12295600" cy="167100"/>
            <a:chOff x="-14600" y="912702"/>
            <a:chExt cx="9221700" cy="167100"/>
          </a:xfrm>
        </p:grpSpPr>
        <p:cxnSp>
          <p:nvCxnSpPr>
            <p:cNvPr id="426" name="Google Shape;426;p51"/>
            <p:cNvCxnSpPr/>
            <p:nvPr/>
          </p:nvCxnSpPr>
          <p:spPr>
            <a:xfrm rot="10800000" flipH="1">
              <a:off x="-14600" y="1065102"/>
              <a:ext cx="9221700" cy="14700"/>
            </a:xfrm>
            <a:prstGeom prst="straightConnector1">
              <a:avLst/>
            </a:prstGeom>
            <a:noFill/>
            <a:ln w="114300" cap="flat" cmpd="sng">
              <a:solidFill>
                <a:srgbClr val="FFFFFF"/>
              </a:solidFill>
              <a:prstDash val="solid"/>
              <a:round/>
              <a:headEnd type="none" w="sm" len="sm"/>
              <a:tailEnd type="none" w="sm" len="sm"/>
            </a:ln>
          </p:spPr>
        </p:cxnSp>
        <p:cxnSp>
          <p:nvCxnSpPr>
            <p:cNvPr id="427" name="Google Shape;427;p51"/>
            <p:cNvCxnSpPr/>
            <p:nvPr/>
          </p:nvCxnSpPr>
          <p:spPr>
            <a:xfrm rot="10800000" flipH="1">
              <a:off x="-14600" y="912702"/>
              <a:ext cx="9221700" cy="14700"/>
            </a:xfrm>
            <a:prstGeom prst="straightConnector1">
              <a:avLst/>
            </a:prstGeom>
            <a:noFill/>
            <a:ln w="38100" cap="flat" cmpd="sng">
              <a:solidFill>
                <a:srgbClr val="0FAFFF"/>
              </a:solidFill>
              <a:prstDash val="solid"/>
              <a:round/>
              <a:headEnd type="none" w="sm" len="sm"/>
              <a:tailEnd type="none" w="sm" len="sm"/>
            </a:ln>
          </p:spPr>
        </p:cxnSp>
      </p:grpSp>
      <p:grpSp>
        <p:nvGrpSpPr>
          <p:cNvPr id="428" name="Google Shape;428;p51"/>
          <p:cNvGrpSpPr/>
          <p:nvPr/>
        </p:nvGrpSpPr>
        <p:grpSpPr>
          <a:xfrm>
            <a:off x="-19467" y="6141275"/>
            <a:ext cx="12295600" cy="167100"/>
            <a:chOff x="-14600" y="6141275"/>
            <a:chExt cx="9221700" cy="167100"/>
          </a:xfrm>
        </p:grpSpPr>
        <p:cxnSp>
          <p:nvCxnSpPr>
            <p:cNvPr id="429" name="Google Shape;429;p51"/>
            <p:cNvCxnSpPr/>
            <p:nvPr/>
          </p:nvCxnSpPr>
          <p:spPr>
            <a:xfrm rot="10800000" flipH="1">
              <a:off x="-14600" y="6293675"/>
              <a:ext cx="9221700" cy="14700"/>
            </a:xfrm>
            <a:prstGeom prst="straightConnector1">
              <a:avLst/>
            </a:prstGeom>
            <a:noFill/>
            <a:ln w="38100" cap="flat" cmpd="sng">
              <a:solidFill>
                <a:srgbClr val="0FAFFF"/>
              </a:solidFill>
              <a:prstDash val="solid"/>
              <a:round/>
              <a:headEnd type="none" w="sm" len="sm"/>
              <a:tailEnd type="none" w="sm" len="sm"/>
            </a:ln>
          </p:spPr>
        </p:cxnSp>
        <p:cxnSp>
          <p:nvCxnSpPr>
            <p:cNvPr id="430" name="Google Shape;430;p51"/>
            <p:cNvCxnSpPr/>
            <p:nvPr/>
          </p:nvCxnSpPr>
          <p:spPr>
            <a:xfrm rot="10800000" flipH="1">
              <a:off x="-14600" y="6141275"/>
              <a:ext cx="9221700" cy="14700"/>
            </a:xfrm>
            <a:prstGeom prst="straightConnector1">
              <a:avLst/>
            </a:prstGeom>
            <a:noFill/>
            <a:ln w="114300" cap="flat" cmpd="sng">
              <a:solidFill>
                <a:srgbClr val="FFFFFF"/>
              </a:solidFill>
              <a:prstDash val="solid"/>
              <a:round/>
              <a:headEnd type="none" w="sm" len="sm"/>
              <a:tailEnd type="none" w="sm" len="sm"/>
            </a:ln>
          </p:spPr>
        </p:cxnSp>
      </p:grpSp>
      <p:sp>
        <p:nvSpPr>
          <p:cNvPr id="431" name="Google Shape;431;p51"/>
          <p:cNvSpPr txBox="1">
            <a:spLocks noGrp="1"/>
          </p:cNvSpPr>
          <p:nvPr>
            <p:ph type="title"/>
          </p:nvPr>
        </p:nvSpPr>
        <p:spPr>
          <a:xfrm>
            <a:off x="785599" y="729405"/>
            <a:ext cx="10294800" cy="524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4800" b="1">
                <a:solidFill>
                  <a:srgbClr val="FFFFFF"/>
                </a:solidFill>
                <a:latin typeface="Arial"/>
                <a:ea typeface="Arial"/>
                <a:cs typeface="Arial"/>
                <a:sym typeface="Arial"/>
              </a:defRPr>
            </a:lvl1pPr>
            <a:lvl2pPr lvl="1" algn="l">
              <a:lnSpc>
                <a:spcPct val="100000"/>
              </a:lnSpc>
              <a:spcBef>
                <a:spcPts val="0"/>
              </a:spcBef>
              <a:spcAft>
                <a:spcPts val="0"/>
              </a:spcAft>
              <a:buSzPts val="3200"/>
              <a:buNone/>
              <a:defRPr sz="4800" b="1">
                <a:solidFill>
                  <a:srgbClr val="FFFFFF"/>
                </a:solidFill>
                <a:latin typeface="Arial"/>
                <a:ea typeface="Arial"/>
                <a:cs typeface="Arial"/>
                <a:sym typeface="Arial"/>
              </a:defRPr>
            </a:lvl2pPr>
            <a:lvl3pPr lvl="2" algn="l">
              <a:lnSpc>
                <a:spcPct val="100000"/>
              </a:lnSpc>
              <a:spcBef>
                <a:spcPts val="0"/>
              </a:spcBef>
              <a:spcAft>
                <a:spcPts val="0"/>
              </a:spcAft>
              <a:buSzPts val="3200"/>
              <a:buNone/>
              <a:defRPr sz="4800" b="1">
                <a:solidFill>
                  <a:srgbClr val="FFFFFF"/>
                </a:solidFill>
                <a:latin typeface="Arial"/>
                <a:ea typeface="Arial"/>
                <a:cs typeface="Arial"/>
                <a:sym typeface="Arial"/>
              </a:defRPr>
            </a:lvl3pPr>
            <a:lvl4pPr lvl="3" algn="l">
              <a:lnSpc>
                <a:spcPct val="100000"/>
              </a:lnSpc>
              <a:spcBef>
                <a:spcPts val="0"/>
              </a:spcBef>
              <a:spcAft>
                <a:spcPts val="0"/>
              </a:spcAft>
              <a:buSzPts val="3200"/>
              <a:buNone/>
              <a:defRPr sz="4800" b="1">
                <a:solidFill>
                  <a:srgbClr val="FFFFFF"/>
                </a:solidFill>
                <a:latin typeface="Arial"/>
                <a:ea typeface="Arial"/>
                <a:cs typeface="Arial"/>
                <a:sym typeface="Arial"/>
              </a:defRPr>
            </a:lvl4pPr>
            <a:lvl5pPr lvl="4" algn="l">
              <a:lnSpc>
                <a:spcPct val="100000"/>
              </a:lnSpc>
              <a:spcBef>
                <a:spcPts val="0"/>
              </a:spcBef>
              <a:spcAft>
                <a:spcPts val="0"/>
              </a:spcAft>
              <a:buSzPts val="3200"/>
              <a:buNone/>
              <a:defRPr sz="4800" b="1">
                <a:solidFill>
                  <a:srgbClr val="FFFFFF"/>
                </a:solidFill>
                <a:latin typeface="Arial"/>
                <a:ea typeface="Arial"/>
                <a:cs typeface="Arial"/>
                <a:sym typeface="Arial"/>
              </a:defRPr>
            </a:lvl5pPr>
            <a:lvl6pPr lvl="5" algn="l">
              <a:lnSpc>
                <a:spcPct val="100000"/>
              </a:lnSpc>
              <a:spcBef>
                <a:spcPts val="0"/>
              </a:spcBef>
              <a:spcAft>
                <a:spcPts val="0"/>
              </a:spcAft>
              <a:buSzPts val="3200"/>
              <a:buNone/>
              <a:defRPr sz="4800" b="1">
                <a:solidFill>
                  <a:srgbClr val="FFFFFF"/>
                </a:solidFill>
                <a:latin typeface="Arial"/>
                <a:ea typeface="Arial"/>
                <a:cs typeface="Arial"/>
                <a:sym typeface="Arial"/>
              </a:defRPr>
            </a:lvl6pPr>
            <a:lvl7pPr lvl="6" algn="l">
              <a:lnSpc>
                <a:spcPct val="100000"/>
              </a:lnSpc>
              <a:spcBef>
                <a:spcPts val="0"/>
              </a:spcBef>
              <a:spcAft>
                <a:spcPts val="0"/>
              </a:spcAft>
              <a:buSzPts val="3200"/>
              <a:buNone/>
              <a:defRPr sz="4800" b="1">
                <a:solidFill>
                  <a:srgbClr val="FFFFFF"/>
                </a:solidFill>
                <a:latin typeface="Arial"/>
                <a:ea typeface="Arial"/>
                <a:cs typeface="Arial"/>
                <a:sym typeface="Arial"/>
              </a:defRPr>
            </a:lvl7pPr>
            <a:lvl8pPr lvl="7" algn="l">
              <a:lnSpc>
                <a:spcPct val="100000"/>
              </a:lnSpc>
              <a:spcBef>
                <a:spcPts val="0"/>
              </a:spcBef>
              <a:spcAft>
                <a:spcPts val="0"/>
              </a:spcAft>
              <a:buSzPts val="3200"/>
              <a:buNone/>
              <a:defRPr sz="4800" b="1">
                <a:solidFill>
                  <a:srgbClr val="FFFFFF"/>
                </a:solidFill>
                <a:latin typeface="Arial"/>
                <a:ea typeface="Arial"/>
                <a:cs typeface="Arial"/>
                <a:sym typeface="Arial"/>
              </a:defRPr>
            </a:lvl8pPr>
            <a:lvl9pPr lvl="8" algn="l">
              <a:lnSpc>
                <a:spcPct val="100000"/>
              </a:lnSpc>
              <a:spcBef>
                <a:spcPts val="0"/>
              </a:spcBef>
              <a:spcAft>
                <a:spcPts val="0"/>
              </a:spcAft>
              <a:buSzPts val="3200"/>
              <a:buNone/>
              <a:defRPr sz="4800" b="1">
                <a:solidFill>
                  <a:srgbClr val="FFFFFF"/>
                </a:solidFill>
                <a:latin typeface="Arial"/>
                <a:ea typeface="Arial"/>
                <a:cs typeface="Arial"/>
                <a:sym typeface="Arial"/>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Divider - OPTION 1 1">
  <p:cSld name="Divider - OPTION 1 1">
    <p:spTree>
      <p:nvGrpSpPr>
        <p:cNvPr id="1" name="Shape 432"/>
        <p:cNvGrpSpPr/>
        <p:nvPr/>
      </p:nvGrpSpPr>
      <p:grpSpPr>
        <a:xfrm>
          <a:off x="0" y="0"/>
          <a:ext cx="0" cy="0"/>
          <a:chOff x="0" y="0"/>
          <a:chExt cx="0" cy="0"/>
        </a:xfrm>
      </p:grpSpPr>
      <p:sp>
        <p:nvSpPr>
          <p:cNvPr id="433" name="Google Shape;433;p52"/>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grpSp>
        <p:nvGrpSpPr>
          <p:cNvPr id="434" name="Google Shape;434;p52"/>
          <p:cNvGrpSpPr/>
          <p:nvPr/>
        </p:nvGrpSpPr>
        <p:grpSpPr>
          <a:xfrm>
            <a:off x="1" y="2335426"/>
            <a:ext cx="10525071" cy="1839521"/>
            <a:chOff x="0" y="2348379"/>
            <a:chExt cx="6961639" cy="1839521"/>
          </a:xfrm>
        </p:grpSpPr>
        <p:sp>
          <p:nvSpPr>
            <p:cNvPr id="435" name="Google Shape;435;p52"/>
            <p:cNvSpPr txBox="1"/>
            <p:nvPr/>
          </p:nvSpPr>
          <p:spPr>
            <a:xfrm>
              <a:off x="0" y="2466800"/>
              <a:ext cx="6948600" cy="1721100"/>
            </a:xfrm>
            <a:prstGeom prst="rect">
              <a:avLst/>
            </a:prstGeom>
            <a:solidFill>
              <a:srgbClr val="0579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6" name="Google Shape;436;p52"/>
            <p:cNvSpPr/>
            <p:nvPr/>
          </p:nvSpPr>
          <p:spPr>
            <a:xfrm>
              <a:off x="6353490" y="2466796"/>
              <a:ext cx="608100" cy="621000"/>
            </a:xfrm>
            <a:prstGeom prst="rtTriangle">
              <a:avLst/>
            </a:prstGeom>
            <a:solidFill>
              <a:srgbClr val="003C7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7" name="Google Shape;437;p52"/>
            <p:cNvSpPr/>
            <p:nvPr/>
          </p:nvSpPr>
          <p:spPr>
            <a:xfrm rot="10800000">
              <a:off x="6262639" y="2348379"/>
              <a:ext cx="699000" cy="724500"/>
            </a:xfrm>
            <a:prstGeom prst="rtTriangle">
              <a:avLst/>
            </a:prstGeom>
            <a:solidFill>
              <a:srgbClr val="003C7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438" name="Google Shape;438;p52"/>
          <p:cNvSpPr txBox="1">
            <a:spLocks noGrp="1"/>
          </p:cNvSpPr>
          <p:nvPr>
            <p:ph type="title"/>
          </p:nvPr>
        </p:nvSpPr>
        <p:spPr>
          <a:xfrm>
            <a:off x="304800" y="2689367"/>
            <a:ext cx="8025200" cy="12792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200"/>
              <a:buNone/>
              <a:defRPr sz="4800" b="1">
                <a:latin typeface="Arial"/>
                <a:ea typeface="Arial"/>
                <a:cs typeface="Arial"/>
                <a:sym typeface="Arial"/>
              </a:defRPr>
            </a:lvl1pPr>
            <a:lvl2pPr lvl="1" algn="l">
              <a:lnSpc>
                <a:spcPct val="100000"/>
              </a:lnSpc>
              <a:spcBef>
                <a:spcPts val="0"/>
              </a:spcBef>
              <a:spcAft>
                <a:spcPts val="0"/>
              </a:spcAft>
              <a:buSzPts val="3200"/>
              <a:buNone/>
              <a:defRPr sz="4800" b="1">
                <a:latin typeface="Arial"/>
                <a:ea typeface="Arial"/>
                <a:cs typeface="Arial"/>
                <a:sym typeface="Arial"/>
              </a:defRPr>
            </a:lvl2pPr>
            <a:lvl3pPr lvl="2" algn="l">
              <a:lnSpc>
                <a:spcPct val="100000"/>
              </a:lnSpc>
              <a:spcBef>
                <a:spcPts val="0"/>
              </a:spcBef>
              <a:spcAft>
                <a:spcPts val="0"/>
              </a:spcAft>
              <a:buSzPts val="3200"/>
              <a:buNone/>
              <a:defRPr sz="4800" b="1">
                <a:latin typeface="Arial"/>
                <a:ea typeface="Arial"/>
                <a:cs typeface="Arial"/>
                <a:sym typeface="Arial"/>
              </a:defRPr>
            </a:lvl3pPr>
            <a:lvl4pPr lvl="3" algn="l">
              <a:lnSpc>
                <a:spcPct val="100000"/>
              </a:lnSpc>
              <a:spcBef>
                <a:spcPts val="0"/>
              </a:spcBef>
              <a:spcAft>
                <a:spcPts val="0"/>
              </a:spcAft>
              <a:buSzPts val="3200"/>
              <a:buNone/>
              <a:defRPr sz="4800" b="1">
                <a:latin typeface="Arial"/>
                <a:ea typeface="Arial"/>
                <a:cs typeface="Arial"/>
                <a:sym typeface="Arial"/>
              </a:defRPr>
            </a:lvl4pPr>
            <a:lvl5pPr lvl="4" algn="l">
              <a:lnSpc>
                <a:spcPct val="100000"/>
              </a:lnSpc>
              <a:spcBef>
                <a:spcPts val="0"/>
              </a:spcBef>
              <a:spcAft>
                <a:spcPts val="0"/>
              </a:spcAft>
              <a:buSzPts val="3200"/>
              <a:buNone/>
              <a:defRPr sz="4800" b="1">
                <a:latin typeface="Arial"/>
                <a:ea typeface="Arial"/>
                <a:cs typeface="Arial"/>
                <a:sym typeface="Arial"/>
              </a:defRPr>
            </a:lvl5pPr>
            <a:lvl6pPr lvl="5" algn="l">
              <a:lnSpc>
                <a:spcPct val="100000"/>
              </a:lnSpc>
              <a:spcBef>
                <a:spcPts val="0"/>
              </a:spcBef>
              <a:spcAft>
                <a:spcPts val="0"/>
              </a:spcAft>
              <a:buSzPts val="3200"/>
              <a:buNone/>
              <a:defRPr sz="4800" b="1">
                <a:latin typeface="Arial"/>
                <a:ea typeface="Arial"/>
                <a:cs typeface="Arial"/>
                <a:sym typeface="Arial"/>
              </a:defRPr>
            </a:lvl6pPr>
            <a:lvl7pPr lvl="6" algn="l">
              <a:lnSpc>
                <a:spcPct val="100000"/>
              </a:lnSpc>
              <a:spcBef>
                <a:spcPts val="0"/>
              </a:spcBef>
              <a:spcAft>
                <a:spcPts val="0"/>
              </a:spcAft>
              <a:buSzPts val="3200"/>
              <a:buNone/>
              <a:defRPr sz="4800" b="1">
                <a:latin typeface="Arial"/>
                <a:ea typeface="Arial"/>
                <a:cs typeface="Arial"/>
                <a:sym typeface="Arial"/>
              </a:defRPr>
            </a:lvl7pPr>
            <a:lvl8pPr lvl="7" algn="l">
              <a:lnSpc>
                <a:spcPct val="100000"/>
              </a:lnSpc>
              <a:spcBef>
                <a:spcPts val="0"/>
              </a:spcBef>
              <a:spcAft>
                <a:spcPts val="0"/>
              </a:spcAft>
              <a:buSzPts val="3200"/>
              <a:buNone/>
              <a:defRPr sz="4800" b="1">
                <a:latin typeface="Arial"/>
                <a:ea typeface="Arial"/>
                <a:cs typeface="Arial"/>
                <a:sym typeface="Arial"/>
              </a:defRPr>
            </a:lvl8pPr>
            <a:lvl9pPr lvl="8" algn="l">
              <a:lnSpc>
                <a:spcPct val="100000"/>
              </a:lnSpc>
              <a:spcBef>
                <a:spcPts val="0"/>
              </a:spcBef>
              <a:spcAft>
                <a:spcPts val="0"/>
              </a:spcAft>
              <a:buSzPts val="3200"/>
              <a:buNone/>
              <a:defRPr sz="4800" b="1">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ullets - LIGHT ON DARK - 2 COLUMNS" type="tx">
  <p:cSld name="TITLE_AND_BODY">
    <p:spTree>
      <p:nvGrpSpPr>
        <p:cNvPr id="1" name="Shape 75"/>
        <p:cNvGrpSpPr/>
        <p:nvPr/>
      </p:nvGrpSpPr>
      <p:grpSpPr>
        <a:xfrm>
          <a:off x="0" y="0"/>
          <a:ext cx="0" cy="0"/>
          <a:chOff x="0" y="0"/>
          <a:chExt cx="0" cy="0"/>
        </a:xfrm>
      </p:grpSpPr>
      <p:sp>
        <p:nvSpPr>
          <p:cNvPr id="76" name="Google Shape;76;p6"/>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77" name="Google Shape;77;p6"/>
          <p:cNvSpPr/>
          <p:nvPr/>
        </p:nvSpPr>
        <p:spPr>
          <a:xfrm>
            <a:off x="11578833" y="0"/>
            <a:ext cx="634800" cy="68580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nvGrpSpPr>
          <p:cNvPr id="78" name="Google Shape;78;p6"/>
          <p:cNvGrpSpPr/>
          <p:nvPr/>
        </p:nvGrpSpPr>
        <p:grpSpPr>
          <a:xfrm>
            <a:off x="11278586" y="1"/>
            <a:ext cx="123581" cy="6841500"/>
            <a:chOff x="8458939" y="0"/>
            <a:chExt cx="92686" cy="6841500"/>
          </a:xfrm>
        </p:grpSpPr>
        <p:cxnSp>
          <p:nvCxnSpPr>
            <p:cNvPr id="79" name="Google Shape;79;p6"/>
            <p:cNvCxnSpPr/>
            <p:nvPr/>
          </p:nvCxnSpPr>
          <p:spPr>
            <a:xfrm>
              <a:off x="8551625" y="0"/>
              <a:ext cx="0" cy="6841500"/>
            </a:xfrm>
            <a:prstGeom prst="straightConnector1">
              <a:avLst/>
            </a:prstGeom>
            <a:noFill/>
            <a:ln w="76200" cap="flat" cmpd="sng">
              <a:solidFill>
                <a:srgbClr val="0FAFFF"/>
              </a:solidFill>
              <a:prstDash val="solid"/>
              <a:round/>
              <a:headEnd type="none" w="sm" len="sm"/>
              <a:tailEnd type="none" w="sm" len="sm"/>
            </a:ln>
          </p:spPr>
        </p:cxnSp>
        <p:cxnSp>
          <p:nvCxnSpPr>
            <p:cNvPr id="80" name="Google Shape;80;p6"/>
            <p:cNvCxnSpPr/>
            <p:nvPr/>
          </p:nvCxnSpPr>
          <p:spPr>
            <a:xfrm>
              <a:off x="8458939" y="0"/>
              <a:ext cx="0" cy="6841500"/>
            </a:xfrm>
            <a:prstGeom prst="straightConnector1">
              <a:avLst/>
            </a:prstGeom>
            <a:noFill/>
            <a:ln w="28575" cap="flat" cmpd="sng">
              <a:solidFill>
                <a:srgbClr val="0FAFFF"/>
              </a:solidFill>
              <a:prstDash val="solid"/>
              <a:round/>
              <a:headEnd type="none" w="sm" len="sm"/>
              <a:tailEnd type="none" w="sm" len="sm"/>
            </a:ln>
          </p:spPr>
        </p:cxnSp>
      </p:grpSp>
      <p:sp>
        <p:nvSpPr>
          <p:cNvPr id="81" name="Google Shape;81;p6"/>
          <p:cNvSpPr txBox="1"/>
          <p:nvPr/>
        </p:nvSpPr>
        <p:spPr>
          <a:xfrm rot="5400000">
            <a:off x="8459813" y="3045600"/>
            <a:ext cx="6842800" cy="751600"/>
          </a:xfrm>
          <a:prstGeom prst="rect">
            <a:avLst/>
          </a:prstGeom>
          <a:no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2133" b="1" i="0" u="none" strike="noStrike" cap="none">
              <a:solidFill>
                <a:srgbClr val="003C71"/>
              </a:solidFill>
              <a:latin typeface="Open Sans"/>
              <a:ea typeface="Open Sans"/>
              <a:cs typeface="Open Sans"/>
              <a:sym typeface="Open Sans"/>
            </a:endParaRPr>
          </a:p>
        </p:txBody>
      </p:sp>
      <p:sp>
        <p:nvSpPr>
          <p:cNvPr id="82" name="Google Shape;82;p6" descr="Banner along right of screen with the label OGP Office of Government-wide Policy." title="Vertical white banner with GSA OGP title"/>
          <p:cNvSpPr txBox="1"/>
          <p:nvPr/>
        </p:nvSpPr>
        <p:spPr>
          <a:xfrm rot="5400000">
            <a:off x="8461013" y="3036151"/>
            <a:ext cx="6858000" cy="769200"/>
          </a:xfrm>
          <a:prstGeom prst="rect">
            <a:avLst/>
          </a:prstGeom>
          <a:no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000000"/>
              </a:buClr>
              <a:buSzPts val="1500"/>
              <a:buFont typeface="Arial"/>
              <a:buNone/>
            </a:pPr>
            <a:r>
              <a:rPr lang="en-US" sz="2000" b="1" i="0" u="none" strike="noStrike" cap="none">
                <a:solidFill>
                  <a:srgbClr val="003C71"/>
                </a:solidFill>
                <a:latin typeface="Arial"/>
                <a:ea typeface="Arial"/>
                <a:cs typeface="Arial"/>
                <a:sym typeface="Arial"/>
              </a:rPr>
              <a:t>GSA   OFFICE  OF  GOVERNMENT - WIDE   POLICY </a:t>
            </a:r>
            <a:endParaRPr sz="2000" b="1" i="0" u="none" strike="noStrike" cap="none">
              <a:solidFill>
                <a:srgbClr val="003C71"/>
              </a:solidFill>
              <a:latin typeface="Arial"/>
              <a:ea typeface="Arial"/>
              <a:cs typeface="Arial"/>
              <a:sym typeface="Arial"/>
            </a:endParaRPr>
          </a:p>
        </p:txBody>
      </p:sp>
      <p:sp>
        <p:nvSpPr>
          <p:cNvPr id="83" name="Google Shape;83;p6"/>
          <p:cNvSpPr txBox="1">
            <a:spLocks noGrp="1"/>
          </p:cNvSpPr>
          <p:nvPr>
            <p:ph type="title"/>
          </p:nvPr>
        </p:nvSpPr>
        <p:spPr>
          <a:xfrm>
            <a:off x="789000" y="402075"/>
            <a:ext cx="97940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6133" b="1">
                <a:solidFill>
                  <a:srgbClr val="FFFFFF"/>
                </a:solidFill>
                <a:latin typeface="Arial"/>
                <a:ea typeface="Arial"/>
                <a:cs typeface="Arial"/>
                <a:sym typeface="Arial"/>
              </a:defRPr>
            </a:lvl1pPr>
            <a:lvl2pPr lvl="1" algn="l">
              <a:lnSpc>
                <a:spcPct val="100000"/>
              </a:lnSpc>
              <a:spcBef>
                <a:spcPts val="0"/>
              </a:spcBef>
              <a:spcAft>
                <a:spcPts val="0"/>
              </a:spcAft>
              <a:buSzPts val="3200"/>
              <a:buNone/>
              <a:defRPr sz="6133" b="1">
                <a:solidFill>
                  <a:srgbClr val="FFFFFF"/>
                </a:solidFill>
                <a:latin typeface="Arial"/>
                <a:ea typeface="Arial"/>
                <a:cs typeface="Arial"/>
                <a:sym typeface="Arial"/>
              </a:defRPr>
            </a:lvl2pPr>
            <a:lvl3pPr lvl="2" algn="l">
              <a:lnSpc>
                <a:spcPct val="100000"/>
              </a:lnSpc>
              <a:spcBef>
                <a:spcPts val="0"/>
              </a:spcBef>
              <a:spcAft>
                <a:spcPts val="0"/>
              </a:spcAft>
              <a:buSzPts val="3200"/>
              <a:buNone/>
              <a:defRPr sz="6133" b="1">
                <a:solidFill>
                  <a:srgbClr val="FFFFFF"/>
                </a:solidFill>
                <a:latin typeface="Arial"/>
                <a:ea typeface="Arial"/>
                <a:cs typeface="Arial"/>
                <a:sym typeface="Arial"/>
              </a:defRPr>
            </a:lvl3pPr>
            <a:lvl4pPr lvl="3" algn="l">
              <a:lnSpc>
                <a:spcPct val="100000"/>
              </a:lnSpc>
              <a:spcBef>
                <a:spcPts val="0"/>
              </a:spcBef>
              <a:spcAft>
                <a:spcPts val="0"/>
              </a:spcAft>
              <a:buSzPts val="3200"/>
              <a:buNone/>
              <a:defRPr sz="6133" b="1">
                <a:solidFill>
                  <a:srgbClr val="FFFFFF"/>
                </a:solidFill>
                <a:latin typeface="Arial"/>
                <a:ea typeface="Arial"/>
                <a:cs typeface="Arial"/>
                <a:sym typeface="Arial"/>
              </a:defRPr>
            </a:lvl4pPr>
            <a:lvl5pPr lvl="4" algn="l">
              <a:lnSpc>
                <a:spcPct val="100000"/>
              </a:lnSpc>
              <a:spcBef>
                <a:spcPts val="0"/>
              </a:spcBef>
              <a:spcAft>
                <a:spcPts val="0"/>
              </a:spcAft>
              <a:buSzPts val="3200"/>
              <a:buNone/>
              <a:defRPr sz="6133" b="1">
                <a:solidFill>
                  <a:srgbClr val="FFFFFF"/>
                </a:solidFill>
                <a:latin typeface="Arial"/>
                <a:ea typeface="Arial"/>
                <a:cs typeface="Arial"/>
                <a:sym typeface="Arial"/>
              </a:defRPr>
            </a:lvl5pPr>
            <a:lvl6pPr lvl="5" algn="l">
              <a:lnSpc>
                <a:spcPct val="100000"/>
              </a:lnSpc>
              <a:spcBef>
                <a:spcPts val="0"/>
              </a:spcBef>
              <a:spcAft>
                <a:spcPts val="0"/>
              </a:spcAft>
              <a:buSzPts val="3200"/>
              <a:buNone/>
              <a:defRPr sz="6133" b="1">
                <a:solidFill>
                  <a:srgbClr val="FFFFFF"/>
                </a:solidFill>
                <a:latin typeface="Arial"/>
                <a:ea typeface="Arial"/>
                <a:cs typeface="Arial"/>
                <a:sym typeface="Arial"/>
              </a:defRPr>
            </a:lvl6pPr>
            <a:lvl7pPr lvl="6" algn="l">
              <a:lnSpc>
                <a:spcPct val="100000"/>
              </a:lnSpc>
              <a:spcBef>
                <a:spcPts val="0"/>
              </a:spcBef>
              <a:spcAft>
                <a:spcPts val="0"/>
              </a:spcAft>
              <a:buSzPts val="3200"/>
              <a:buNone/>
              <a:defRPr sz="6133" b="1">
                <a:solidFill>
                  <a:srgbClr val="FFFFFF"/>
                </a:solidFill>
                <a:latin typeface="Arial"/>
                <a:ea typeface="Arial"/>
                <a:cs typeface="Arial"/>
                <a:sym typeface="Arial"/>
              </a:defRPr>
            </a:lvl7pPr>
            <a:lvl8pPr lvl="7" algn="l">
              <a:lnSpc>
                <a:spcPct val="100000"/>
              </a:lnSpc>
              <a:spcBef>
                <a:spcPts val="0"/>
              </a:spcBef>
              <a:spcAft>
                <a:spcPts val="0"/>
              </a:spcAft>
              <a:buSzPts val="3200"/>
              <a:buNone/>
              <a:defRPr sz="6133" b="1">
                <a:solidFill>
                  <a:srgbClr val="FFFFFF"/>
                </a:solidFill>
                <a:latin typeface="Arial"/>
                <a:ea typeface="Arial"/>
                <a:cs typeface="Arial"/>
                <a:sym typeface="Arial"/>
              </a:defRPr>
            </a:lvl8pPr>
            <a:lvl9pPr lvl="8" algn="l">
              <a:lnSpc>
                <a:spcPct val="100000"/>
              </a:lnSpc>
              <a:spcBef>
                <a:spcPts val="0"/>
              </a:spcBef>
              <a:spcAft>
                <a:spcPts val="0"/>
              </a:spcAft>
              <a:buSzPts val="3200"/>
              <a:buNone/>
              <a:defRPr sz="6133" b="1">
                <a:solidFill>
                  <a:srgbClr val="FFFFFF"/>
                </a:solidFill>
                <a:latin typeface="Arial"/>
                <a:ea typeface="Arial"/>
                <a:cs typeface="Arial"/>
                <a:sym typeface="Arial"/>
              </a:defRPr>
            </a:lvl9pPr>
          </a:lstStyle>
          <a:p>
            <a:endParaRPr/>
          </a:p>
        </p:txBody>
      </p:sp>
      <p:sp>
        <p:nvSpPr>
          <p:cNvPr id="84" name="Google Shape;84;p6"/>
          <p:cNvSpPr txBox="1">
            <a:spLocks noGrp="1"/>
          </p:cNvSpPr>
          <p:nvPr>
            <p:ph type="subTitle" idx="1"/>
          </p:nvPr>
        </p:nvSpPr>
        <p:spPr>
          <a:xfrm>
            <a:off x="789000" y="1554800"/>
            <a:ext cx="9794000" cy="52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i="1">
                <a:solidFill>
                  <a:srgbClr val="0FAFFF"/>
                </a:solidFill>
                <a:latin typeface="Arial"/>
                <a:ea typeface="Arial"/>
                <a:cs typeface="Arial"/>
                <a:sym typeface="Arial"/>
              </a:defRPr>
            </a:lvl1pPr>
            <a:lvl2pPr lvl="1" algn="l">
              <a:lnSpc>
                <a:spcPct val="115000"/>
              </a:lnSpc>
              <a:spcBef>
                <a:spcPts val="2133"/>
              </a:spcBef>
              <a:spcAft>
                <a:spcPts val="0"/>
              </a:spcAft>
              <a:buSzPts val="1400"/>
              <a:buNone/>
              <a:defRPr sz="3200" b="1" i="1">
                <a:solidFill>
                  <a:srgbClr val="0FAFFF"/>
                </a:solidFill>
                <a:latin typeface="Arial"/>
                <a:ea typeface="Arial"/>
                <a:cs typeface="Arial"/>
                <a:sym typeface="Arial"/>
              </a:defRPr>
            </a:lvl2pPr>
            <a:lvl3pPr lvl="2" algn="l">
              <a:lnSpc>
                <a:spcPct val="115000"/>
              </a:lnSpc>
              <a:spcBef>
                <a:spcPts val="2133"/>
              </a:spcBef>
              <a:spcAft>
                <a:spcPts val="0"/>
              </a:spcAft>
              <a:buSzPts val="1400"/>
              <a:buNone/>
              <a:defRPr sz="3200" b="1" i="1">
                <a:solidFill>
                  <a:srgbClr val="0FAFFF"/>
                </a:solidFill>
                <a:latin typeface="Arial"/>
                <a:ea typeface="Arial"/>
                <a:cs typeface="Arial"/>
                <a:sym typeface="Arial"/>
              </a:defRPr>
            </a:lvl3pPr>
            <a:lvl4pPr lvl="3" algn="l">
              <a:lnSpc>
                <a:spcPct val="115000"/>
              </a:lnSpc>
              <a:spcBef>
                <a:spcPts val="2133"/>
              </a:spcBef>
              <a:spcAft>
                <a:spcPts val="0"/>
              </a:spcAft>
              <a:buSzPts val="1400"/>
              <a:buNone/>
              <a:defRPr sz="3200" b="1" i="1">
                <a:solidFill>
                  <a:srgbClr val="0FAFFF"/>
                </a:solidFill>
                <a:latin typeface="Arial"/>
                <a:ea typeface="Arial"/>
                <a:cs typeface="Arial"/>
                <a:sym typeface="Arial"/>
              </a:defRPr>
            </a:lvl4pPr>
            <a:lvl5pPr lvl="4" algn="l">
              <a:lnSpc>
                <a:spcPct val="115000"/>
              </a:lnSpc>
              <a:spcBef>
                <a:spcPts val="2133"/>
              </a:spcBef>
              <a:spcAft>
                <a:spcPts val="0"/>
              </a:spcAft>
              <a:buSzPts val="1400"/>
              <a:buNone/>
              <a:defRPr sz="3200" b="1" i="1">
                <a:solidFill>
                  <a:srgbClr val="0FAFFF"/>
                </a:solidFill>
                <a:latin typeface="Arial"/>
                <a:ea typeface="Arial"/>
                <a:cs typeface="Arial"/>
                <a:sym typeface="Arial"/>
              </a:defRPr>
            </a:lvl5pPr>
            <a:lvl6pPr lvl="5" algn="l">
              <a:lnSpc>
                <a:spcPct val="115000"/>
              </a:lnSpc>
              <a:spcBef>
                <a:spcPts val="2133"/>
              </a:spcBef>
              <a:spcAft>
                <a:spcPts val="0"/>
              </a:spcAft>
              <a:buSzPts val="1400"/>
              <a:buNone/>
              <a:defRPr sz="3200" b="1" i="1">
                <a:solidFill>
                  <a:srgbClr val="0FAFFF"/>
                </a:solidFill>
                <a:latin typeface="Arial"/>
                <a:ea typeface="Arial"/>
                <a:cs typeface="Arial"/>
                <a:sym typeface="Arial"/>
              </a:defRPr>
            </a:lvl6pPr>
            <a:lvl7pPr lvl="6" algn="l">
              <a:lnSpc>
                <a:spcPct val="115000"/>
              </a:lnSpc>
              <a:spcBef>
                <a:spcPts val="2133"/>
              </a:spcBef>
              <a:spcAft>
                <a:spcPts val="0"/>
              </a:spcAft>
              <a:buSzPts val="1400"/>
              <a:buNone/>
              <a:defRPr sz="3200" b="1" i="1">
                <a:solidFill>
                  <a:srgbClr val="0FAFFF"/>
                </a:solidFill>
                <a:latin typeface="Arial"/>
                <a:ea typeface="Arial"/>
                <a:cs typeface="Arial"/>
                <a:sym typeface="Arial"/>
              </a:defRPr>
            </a:lvl7pPr>
            <a:lvl8pPr lvl="7" algn="l">
              <a:lnSpc>
                <a:spcPct val="115000"/>
              </a:lnSpc>
              <a:spcBef>
                <a:spcPts val="2133"/>
              </a:spcBef>
              <a:spcAft>
                <a:spcPts val="0"/>
              </a:spcAft>
              <a:buSzPts val="1400"/>
              <a:buNone/>
              <a:defRPr sz="3200" b="1" i="1">
                <a:solidFill>
                  <a:srgbClr val="0FAFFF"/>
                </a:solidFill>
                <a:latin typeface="Arial"/>
                <a:ea typeface="Arial"/>
                <a:cs typeface="Arial"/>
                <a:sym typeface="Arial"/>
              </a:defRPr>
            </a:lvl8pPr>
            <a:lvl9pPr lvl="8" algn="l">
              <a:lnSpc>
                <a:spcPct val="115000"/>
              </a:lnSpc>
              <a:spcBef>
                <a:spcPts val="2133"/>
              </a:spcBef>
              <a:spcAft>
                <a:spcPts val="2133"/>
              </a:spcAft>
              <a:buSzPts val="1400"/>
              <a:buNone/>
              <a:defRPr sz="3200" b="1" i="1">
                <a:solidFill>
                  <a:srgbClr val="0FAFFF"/>
                </a:solidFill>
                <a:latin typeface="Arial"/>
                <a:ea typeface="Arial"/>
                <a:cs typeface="Arial"/>
                <a:sym typeface="Arial"/>
              </a:defRPr>
            </a:lvl9pPr>
          </a:lstStyle>
          <a:p>
            <a:endParaRPr/>
          </a:p>
        </p:txBody>
      </p:sp>
      <p:cxnSp>
        <p:nvCxnSpPr>
          <p:cNvPr id="85" name="Google Shape;85;p6"/>
          <p:cNvCxnSpPr/>
          <p:nvPr/>
        </p:nvCxnSpPr>
        <p:spPr>
          <a:xfrm>
            <a:off x="942800" y="1532025"/>
            <a:ext cx="9640000" cy="0"/>
          </a:xfrm>
          <a:prstGeom prst="straightConnector1">
            <a:avLst/>
          </a:prstGeom>
          <a:noFill/>
          <a:ln w="19050" cap="flat" cmpd="sng">
            <a:solidFill>
              <a:srgbClr val="FFFFFF"/>
            </a:solidFill>
            <a:prstDash val="solid"/>
            <a:round/>
            <a:headEnd type="none" w="sm" len="sm"/>
            <a:tailEnd type="none" w="sm" len="sm"/>
          </a:ln>
        </p:spPr>
      </p:cxnSp>
      <p:sp>
        <p:nvSpPr>
          <p:cNvPr id="86" name="Google Shape;86;p6"/>
          <p:cNvSpPr txBox="1">
            <a:spLocks noGrp="1"/>
          </p:cNvSpPr>
          <p:nvPr>
            <p:ph type="body" idx="2"/>
          </p:nvPr>
        </p:nvSpPr>
        <p:spPr>
          <a:xfrm>
            <a:off x="680267" y="2401675"/>
            <a:ext cx="4903200" cy="2277200"/>
          </a:xfrm>
          <a:prstGeom prst="rect">
            <a:avLst/>
          </a:prstGeom>
          <a:noFill/>
          <a:ln>
            <a:noFill/>
          </a:ln>
        </p:spPr>
        <p:txBody>
          <a:bodyPr spcFirstLastPara="1" wrap="square" lIns="91425" tIns="91425" rIns="91425" bIns="91425" anchor="t" anchorCtr="0">
            <a:noAutofit/>
          </a:bodyPr>
          <a:lstStyle>
            <a:lvl1pPr marL="457200" lvl="0" indent="-381000" algn="l">
              <a:lnSpc>
                <a:spcPct val="100000"/>
              </a:lnSpc>
              <a:spcBef>
                <a:spcPts val="0"/>
              </a:spcBef>
              <a:spcAft>
                <a:spcPts val="0"/>
              </a:spcAft>
              <a:buClr>
                <a:srgbClr val="0FAFFF"/>
              </a:buClr>
              <a:buSzPts val="2400"/>
              <a:buFont typeface="Arial"/>
              <a:buChar char="●"/>
              <a:defRPr sz="3200" b="1">
                <a:solidFill>
                  <a:srgbClr val="FFFFFF"/>
                </a:solidFill>
                <a:latin typeface="Arial"/>
                <a:ea typeface="Arial"/>
                <a:cs typeface="Arial"/>
                <a:sym typeface="Arial"/>
              </a:defRPr>
            </a:lvl1pPr>
            <a:lvl2pPr marL="914400" lvl="1" indent="-381000" algn="l">
              <a:lnSpc>
                <a:spcPct val="100000"/>
              </a:lnSpc>
              <a:spcBef>
                <a:spcPts val="1067"/>
              </a:spcBef>
              <a:spcAft>
                <a:spcPts val="0"/>
              </a:spcAft>
              <a:buClr>
                <a:srgbClr val="0FAFFF"/>
              </a:buClr>
              <a:buSzPts val="2400"/>
              <a:buFont typeface="Arial"/>
              <a:buChar char="○"/>
              <a:defRPr sz="3200" b="1">
                <a:solidFill>
                  <a:srgbClr val="FFFFFF"/>
                </a:solidFill>
                <a:latin typeface="Arial"/>
                <a:ea typeface="Arial"/>
                <a:cs typeface="Arial"/>
                <a:sym typeface="Arial"/>
              </a:defRPr>
            </a:lvl2pPr>
            <a:lvl3pPr marL="1371600" lvl="2" indent="-381000" algn="l">
              <a:lnSpc>
                <a:spcPct val="100000"/>
              </a:lnSpc>
              <a:spcBef>
                <a:spcPts val="1067"/>
              </a:spcBef>
              <a:spcAft>
                <a:spcPts val="0"/>
              </a:spcAft>
              <a:buClr>
                <a:srgbClr val="0FAFFF"/>
              </a:buClr>
              <a:buSzPts val="2400"/>
              <a:buFont typeface="Arial"/>
              <a:buChar char="■"/>
              <a:defRPr sz="3200" b="1">
                <a:solidFill>
                  <a:srgbClr val="FFFFFF"/>
                </a:solidFill>
                <a:latin typeface="Arial"/>
                <a:ea typeface="Arial"/>
                <a:cs typeface="Arial"/>
                <a:sym typeface="Arial"/>
              </a:defRPr>
            </a:lvl3pPr>
            <a:lvl4pPr marL="1828800" lvl="3" indent="-381000" algn="l">
              <a:lnSpc>
                <a:spcPct val="100000"/>
              </a:lnSpc>
              <a:spcBef>
                <a:spcPts val="1067"/>
              </a:spcBef>
              <a:spcAft>
                <a:spcPts val="0"/>
              </a:spcAft>
              <a:buClr>
                <a:srgbClr val="0FAFFF"/>
              </a:buClr>
              <a:buSzPts val="2400"/>
              <a:buFont typeface="Arial"/>
              <a:buChar char="●"/>
              <a:defRPr sz="3200" b="1">
                <a:solidFill>
                  <a:srgbClr val="FFFFFF"/>
                </a:solidFill>
                <a:latin typeface="Arial"/>
                <a:ea typeface="Arial"/>
                <a:cs typeface="Arial"/>
                <a:sym typeface="Arial"/>
              </a:defRPr>
            </a:lvl4pPr>
            <a:lvl5pPr marL="2286000" lvl="4" indent="-381000" algn="l">
              <a:lnSpc>
                <a:spcPct val="100000"/>
              </a:lnSpc>
              <a:spcBef>
                <a:spcPts val="1067"/>
              </a:spcBef>
              <a:spcAft>
                <a:spcPts val="0"/>
              </a:spcAft>
              <a:buClr>
                <a:srgbClr val="0FAFFF"/>
              </a:buClr>
              <a:buSzPts val="2400"/>
              <a:buFont typeface="Arial"/>
              <a:buChar char="○"/>
              <a:defRPr sz="3200" b="1">
                <a:solidFill>
                  <a:srgbClr val="FFFFFF"/>
                </a:solidFill>
                <a:latin typeface="Arial"/>
                <a:ea typeface="Arial"/>
                <a:cs typeface="Arial"/>
                <a:sym typeface="Arial"/>
              </a:defRPr>
            </a:lvl5pPr>
            <a:lvl6pPr marL="2743200" lvl="5" indent="-381000" algn="l">
              <a:lnSpc>
                <a:spcPct val="100000"/>
              </a:lnSpc>
              <a:spcBef>
                <a:spcPts val="1067"/>
              </a:spcBef>
              <a:spcAft>
                <a:spcPts val="0"/>
              </a:spcAft>
              <a:buClr>
                <a:srgbClr val="0FAFFF"/>
              </a:buClr>
              <a:buSzPts val="2400"/>
              <a:buFont typeface="Arial"/>
              <a:buChar char="■"/>
              <a:defRPr sz="3200" b="1">
                <a:solidFill>
                  <a:srgbClr val="FFFFFF"/>
                </a:solidFill>
                <a:latin typeface="Arial"/>
                <a:ea typeface="Arial"/>
                <a:cs typeface="Arial"/>
                <a:sym typeface="Arial"/>
              </a:defRPr>
            </a:lvl6pPr>
            <a:lvl7pPr marL="3200400" lvl="6" indent="-381000" algn="l">
              <a:lnSpc>
                <a:spcPct val="100000"/>
              </a:lnSpc>
              <a:spcBef>
                <a:spcPts val="1067"/>
              </a:spcBef>
              <a:spcAft>
                <a:spcPts val="0"/>
              </a:spcAft>
              <a:buClr>
                <a:srgbClr val="0FAFFF"/>
              </a:buClr>
              <a:buSzPts val="2400"/>
              <a:buFont typeface="Arial"/>
              <a:buChar char="●"/>
              <a:defRPr sz="3200" b="1">
                <a:solidFill>
                  <a:srgbClr val="FFFFFF"/>
                </a:solidFill>
                <a:latin typeface="Arial"/>
                <a:ea typeface="Arial"/>
                <a:cs typeface="Arial"/>
                <a:sym typeface="Arial"/>
              </a:defRPr>
            </a:lvl7pPr>
            <a:lvl8pPr marL="3657600" lvl="7" indent="-381000" algn="l">
              <a:lnSpc>
                <a:spcPct val="100000"/>
              </a:lnSpc>
              <a:spcBef>
                <a:spcPts val="1067"/>
              </a:spcBef>
              <a:spcAft>
                <a:spcPts val="0"/>
              </a:spcAft>
              <a:buClr>
                <a:srgbClr val="0FAFFF"/>
              </a:buClr>
              <a:buSzPts val="2400"/>
              <a:buFont typeface="Arial"/>
              <a:buChar char="○"/>
              <a:defRPr sz="3200" b="1">
                <a:solidFill>
                  <a:srgbClr val="FFFFFF"/>
                </a:solidFill>
                <a:latin typeface="Arial"/>
                <a:ea typeface="Arial"/>
                <a:cs typeface="Arial"/>
                <a:sym typeface="Arial"/>
              </a:defRPr>
            </a:lvl8pPr>
            <a:lvl9pPr marL="4114800" lvl="8" indent="-381000" algn="l">
              <a:lnSpc>
                <a:spcPct val="100000"/>
              </a:lnSpc>
              <a:spcBef>
                <a:spcPts val="1067"/>
              </a:spcBef>
              <a:spcAft>
                <a:spcPts val="1067"/>
              </a:spcAft>
              <a:buClr>
                <a:srgbClr val="0FAFFF"/>
              </a:buClr>
              <a:buSzPts val="2400"/>
              <a:buFont typeface="Arial"/>
              <a:buChar char="■"/>
              <a:defRPr sz="3200" b="1">
                <a:solidFill>
                  <a:srgbClr val="FFFFFF"/>
                </a:solidFill>
                <a:latin typeface="Arial"/>
                <a:ea typeface="Arial"/>
                <a:cs typeface="Arial"/>
                <a:sym typeface="Arial"/>
              </a:defRPr>
            </a:lvl9pPr>
          </a:lstStyle>
          <a:p>
            <a:endParaRPr/>
          </a:p>
        </p:txBody>
      </p:sp>
      <p:sp>
        <p:nvSpPr>
          <p:cNvPr id="87" name="Google Shape;87;p6"/>
          <p:cNvSpPr txBox="1">
            <a:spLocks noGrp="1"/>
          </p:cNvSpPr>
          <p:nvPr>
            <p:ph type="body" idx="3"/>
          </p:nvPr>
        </p:nvSpPr>
        <p:spPr>
          <a:xfrm>
            <a:off x="5861867" y="2401675"/>
            <a:ext cx="4903200" cy="2277200"/>
          </a:xfrm>
          <a:prstGeom prst="rect">
            <a:avLst/>
          </a:prstGeom>
          <a:noFill/>
          <a:ln>
            <a:noFill/>
          </a:ln>
        </p:spPr>
        <p:txBody>
          <a:bodyPr spcFirstLastPara="1" wrap="square" lIns="91425" tIns="91425" rIns="91425" bIns="91425" anchor="t" anchorCtr="0">
            <a:noAutofit/>
          </a:bodyPr>
          <a:lstStyle>
            <a:lvl1pPr marL="457200" lvl="0" indent="-381000" algn="l">
              <a:lnSpc>
                <a:spcPct val="100000"/>
              </a:lnSpc>
              <a:spcBef>
                <a:spcPts val="0"/>
              </a:spcBef>
              <a:spcAft>
                <a:spcPts val="0"/>
              </a:spcAft>
              <a:buClr>
                <a:srgbClr val="0FAFFF"/>
              </a:buClr>
              <a:buSzPts val="2400"/>
              <a:buFont typeface="Arial"/>
              <a:buChar char="●"/>
              <a:defRPr sz="3200" b="1">
                <a:solidFill>
                  <a:srgbClr val="FFFFFF"/>
                </a:solidFill>
                <a:latin typeface="Arial"/>
                <a:ea typeface="Arial"/>
                <a:cs typeface="Arial"/>
                <a:sym typeface="Arial"/>
              </a:defRPr>
            </a:lvl1pPr>
            <a:lvl2pPr marL="914400" lvl="1" indent="-381000" algn="l">
              <a:lnSpc>
                <a:spcPct val="100000"/>
              </a:lnSpc>
              <a:spcBef>
                <a:spcPts val="1067"/>
              </a:spcBef>
              <a:spcAft>
                <a:spcPts val="0"/>
              </a:spcAft>
              <a:buClr>
                <a:srgbClr val="0FAFFF"/>
              </a:buClr>
              <a:buSzPts val="2400"/>
              <a:buFont typeface="Arial"/>
              <a:buChar char="○"/>
              <a:defRPr sz="3200" b="1">
                <a:solidFill>
                  <a:srgbClr val="FFFFFF"/>
                </a:solidFill>
                <a:latin typeface="Arial"/>
                <a:ea typeface="Arial"/>
                <a:cs typeface="Arial"/>
                <a:sym typeface="Arial"/>
              </a:defRPr>
            </a:lvl2pPr>
            <a:lvl3pPr marL="1371600" lvl="2" indent="-381000" algn="l">
              <a:lnSpc>
                <a:spcPct val="100000"/>
              </a:lnSpc>
              <a:spcBef>
                <a:spcPts val="1067"/>
              </a:spcBef>
              <a:spcAft>
                <a:spcPts val="0"/>
              </a:spcAft>
              <a:buClr>
                <a:srgbClr val="0FAFFF"/>
              </a:buClr>
              <a:buSzPts val="2400"/>
              <a:buFont typeface="Arial"/>
              <a:buChar char="■"/>
              <a:defRPr sz="3200" b="1">
                <a:solidFill>
                  <a:srgbClr val="FFFFFF"/>
                </a:solidFill>
                <a:latin typeface="Arial"/>
                <a:ea typeface="Arial"/>
                <a:cs typeface="Arial"/>
                <a:sym typeface="Arial"/>
              </a:defRPr>
            </a:lvl3pPr>
            <a:lvl4pPr marL="1828800" lvl="3" indent="-381000" algn="l">
              <a:lnSpc>
                <a:spcPct val="100000"/>
              </a:lnSpc>
              <a:spcBef>
                <a:spcPts val="1067"/>
              </a:spcBef>
              <a:spcAft>
                <a:spcPts val="0"/>
              </a:spcAft>
              <a:buClr>
                <a:srgbClr val="0FAFFF"/>
              </a:buClr>
              <a:buSzPts val="2400"/>
              <a:buFont typeface="Arial"/>
              <a:buChar char="●"/>
              <a:defRPr sz="3200" b="1">
                <a:solidFill>
                  <a:srgbClr val="FFFFFF"/>
                </a:solidFill>
                <a:latin typeface="Arial"/>
                <a:ea typeface="Arial"/>
                <a:cs typeface="Arial"/>
                <a:sym typeface="Arial"/>
              </a:defRPr>
            </a:lvl4pPr>
            <a:lvl5pPr marL="2286000" lvl="4" indent="-381000" algn="l">
              <a:lnSpc>
                <a:spcPct val="100000"/>
              </a:lnSpc>
              <a:spcBef>
                <a:spcPts val="1067"/>
              </a:spcBef>
              <a:spcAft>
                <a:spcPts val="0"/>
              </a:spcAft>
              <a:buClr>
                <a:srgbClr val="0FAFFF"/>
              </a:buClr>
              <a:buSzPts val="2400"/>
              <a:buFont typeface="Arial"/>
              <a:buChar char="○"/>
              <a:defRPr sz="3200" b="1">
                <a:solidFill>
                  <a:srgbClr val="FFFFFF"/>
                </a:solidFill>
                <a:latin typeface="Arial"/>
                <a:ea typeface="Arial"/>
                <a:cs typeface="Arial"/>
                <a:sym typeface="Arial"/>
              </a:defRPr>
            </a:lvl5pPr>
            <a:lvl6pPr marL="2743200" lvl="5" indent="-381000" algn="l">
              <a:lnSpc>
                <a:spcPct val="100000"/>
              </a:lnSpc>
              <a:spcBef>
                <a:spcPts val="1067"/>
              </a:spcBef>
              <a:spcAft>
                <a:spcPts val="0"/>
              </a:spcAft>
              <a:buClr>
                <a:srgbClr val="0FAFFF"/>
              </a:buClr>
              <a:buSzPts val="2400"/>
              <a:buFont typeface="Arial"/>
              <a:buChar char="■"/>
              <a:defRPr sz="3200" b="1">
                <a:solidFill>
                  <a:srgbClr val="FFFFFF"/>
                </a:solidFill>
                <a:latin typeface="Arial"/>
                <a:ea typeface="Arial"/>
                <a:cs typeface="Arial"/>
                <a:sym typeface="Arial"/>
              </a:defRPr>
            </a:lvl6pPr>
            <a:lvl7pPr marL="3200400" lvl="6" indent="-381000" algn="l">
              <a:lnSpc>
                <a:spcPct val="100000"/>
              </a:lnSpc>
              <a:spcBef>
                <a:spcPts val="1067"/>
              </a:spcBef>
              <a:spcAft>
                <a:spcPts val="0"/>
              </a:spcAft>
              <a:buClr>
                <a:srgbClr val="0FAFFF"/>
              </a:buClr>
              <a:buSzPts val="2400"/>
              <a:buFont typeface="Arial"/>
              <a:buChar char="●"/>
              <a:defRPr sz="3200" b="1">
                <a:solidFill>
                  <a:srgbClr val="FFFFFF"/>
                </a:solidFill>
                <a:latin typeface="Arial"/>
                <a:ea typeface="Arial"/>
                <a:cs typeface="Arial"/>
                <a:sym typeface="Arial"/>
              </a:defRPr>
            </a:lvl7pPr>
            <a:lvl8pPr marL="3657600" lvl="7" indent="-381000" algn="l">
              <a:lnSpc>
                <a:spcPct val="100000"/>
              </a:lnSpc>
              <a:spcBef>
                <a:spcPts val="1067"/>
              </a:spcBef>
              <a:spcAft>
                <a:spcPts val="0"/>
              </a:spcAft>
              <a:buClr>
                <a:srgbClr val="0FAFFF"/>
              </a:buClr>
              <a:buSzPts val="2400"/>
              <a:buFont typeface="Arial"/>
              <a:buChar char="○"/>
              <a:defRPr sz="3200" b="1">
                <a:solidFill>
                  <a:srgbClr val="FFFFFF"/>
                </a:solidFill>
                <a:latin typeface="Arial"/>
                <a:ea typeface="Arial"/>
                <a:cs typeface="Arial"/>
                <a:sym typeface="Arial"/>
              </a:defRPr>
            </a:lvl8pPr>
            <a:lvl9pPr marL="4114800" lvl="8" indent="-381000" algn="l">
              <a:lnSpc>
                <a:spcPct val="100000"/>
              </a:lnSpc>
              <a:spcBef>
                <a:spcPts val="1067"/>
              </a:spcBef>
              <a:spcAft>
                <a:spcPts val="1067"/>
              </a:spcAft>
              <a:buClr>
                <a:srgbClr val="0FAFFF"/>
              </a:buClr>
              <a:buSzPts val="2400"/>
              <a:buFont typeface="Arial"/>
              <a:buChar char="■"/>
              <a:defRPr sz="3200" b="1">
                <a:solidFill>
                  <a:srgbClr val="FFFFFF"/>
                </a:solidFill>
                <a:latin typeface="Arial"/>
                <a:ea typeface="Arial"/>
                <a:cs typeface="Arial"/>
                <a:sym typeface="Arial"/>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Bullets - DARK ON LIGHT">
  <p:cSld name="Bullets - DARK ON LIGHT">
    <p:bg>
      <p:bgPr>
        <a:solidFill>
          <a:srgbClr val="FFFFFF"/>
        </a:solidFill>
        <a:effectLst/>
      </p:bgPr>
    </p:bg>
    <p:spTree>
      <p:nvGrpSpPr>
        <p:cNvPr id="1" name="Shape 439"/>
        <p:cNvGrpSpPr/>
        <p:nvPr/>
      </p:nvGrpSpPr>
      <p:grpSpPr>
        <a:xfrm>
          <a:off x="0" y="0"/>
          <a:ext cx="0" cy="0"/>
          <a:chOff x="0" y="0"/>
          <a:chExt cx="0" cy="0"/>
        </a:xfrm>
      </p:grpSpPr>
      <p:sp>
        <p:nvSpPr>
          <p:cNvPr id="440" name="Google Shape;440;p53"/>
          <p:cNvSpPr/>
          <p:nvPr/>
        </p:nvSpPr>
        <p:spPr>
          <a:xfrm>
            <a:off x="11807700" y="-14900"/>
            <a:ext cx="414000" cy="6892000"/>
          </a:xfrm>
          <a:prstGeom prst="rect">
            <a:avLst/>
          </a:prstGeom>
          <a:solidFill>
            <a:srgbClr val="003C71"/>
          </a:solidFill>
          <a:ln w="9525" cap="flat" cmpd="sng">
            <a:solidFill>
              <a:srgbClr val="003C7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FFFFFF"/>
              </a:solidFill>
              <a:latin typeface="Arial"/>
              <a:ea typeface="Arial"/>
              <a:cs typeface="Arial"/>
              <a:sym typeface="Arial"/>
            </a:endParaRPr>
          </a:p>
        </p:txBody>
      </p:sp>
      <p:sp>
        <p:nvSpPr>
          <p:cNvPr id="441" name="Google Shape;441;p53"/>
          <p:cNvSpPr txBox="1">
            <a:spLocks noGrp="1"/>
          </p:cNvSpPr>
          <p:nvPr>
            <p:ph type="sldNum" idx="12"/>
          </p:nvPr>
        </p:nvSpPr>
        <p:spPr>
          <a:xfrm>
            <a:off x="10788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442" name="Google Shape;442;p53"/>
          <p:cNvSpPr txBox="1">
            <a:spLocks noGrp="1"/>
          </p:cNvSpPr>
          <p:nvPr>
            <p:ph type="body" idx="1"/>
          </p:nvPr>
        </p:nvSpPr>
        <p:spPr>
          <a:xfrm>
            <a:off x="477067" y="2138733"/>
            <a:ext cx="10202800" cy="2277200"/>
          </a:xfrm>
          <a:prstGeom prst="rect">
            <a:avLst/>
          </a:prstGeom>
          <a:noFill/>
          <a:ln>
            <a:noFill/>
          </a:ln>
        </p:spPr>
        <p:txBody>
          <a:bodyPr spcFirstLastPara="1" wrap="square" lIns="91425" tIns="91425" rIns="91425" bIns="91425" anchor="t" anchorCtr="0">
            <a:noAutofit/>
          </a:bodyPr>
          <a:lstStyle>
            <a:lvl1pPr marL="457200" lvl="0" indent="-368300" algn="l">
              <a:lnSpc>
                <a:spcPct val="100000"/>
              </a:lnSpc>
              <a:spcBef>
                <a:spcPts val="0"/>
              </a:spcBef>
              <a:spcAft>
                <a:spcPts val="0"/>
              </a:spcAft>
              <a:buClr>
                <a:srgbClr val="0579BD"/>
              </a:buClr>
              <a:buSzPts val="2200"/>
              <a:buFont typeface="Arial"/>
              <a:buChar char="●"/>
              <a:defRPr sz="2933" b="1">
                <a:solidFill>
                  <a:srgbClr val="003C71"/>
                </a:solidFill>
                <a:latin typeface="Arial"/>
                <a:ea typeface="Arial"/>
                <a:cs typeface="Arial"/>
                <a:sym typeface="Arial"/>
              </a:defRPr>
            </a:lvl1pPr>
            <a:lvl2pPr marL="914400" lvl="1" indent="-368300" algn="l">
              <a:lnSpc>
                <a:spcPct val="100000"/>
              </a:lnSpc>
              <a:spcBef>
                <a:spcPts val="1067"/>
              </a:spcBef>
              <a:spcAft>
                <a:spcPts val="0"/>
              </a:spcAft>
              <a:buClr>
                <a:srgbClr val="00A6FB"/>
              </a:buClr>
              <a:buSzPts val="2200"/>
              <a:buFont typeface="Arial"/>
              <a:buChar char="○"/>
              <a:defRPr sz="2933" b="1">
                <a:solidFill>
                  <a:srgbClr val="003C71"/>
                </a:solidFill>
                <a:latin typeface="Arial"/>
                <a:ea typeface="Arial"/>
                <a:cs typeface="Arial"/>
                <a:sym typeface="Arial"/>
              </a:defRPr>
            </a:lvl2pPr>
            <a:lvl3pPr marL="1371600" lvl="2" indent="-368300" algn="l">
              <a:lnSpc>
                <a:spcPct val="100000"/>
              </a:lnSpc>
              <a:spcBef>
                <a:spcPts val="1067"/>
              </a:spcBef>
              <a:spcAft>
                <a:spcPts val="0"/>
              </a:spcAft>
              <a:buClr>
                <a:srgbClr val="0579BD"/>
              </a:buClr>
              <a:buSzPts val="2200"/>
              <a:buFont typeface="Arial"/>
              <a:buChar char="■"/>
              <a:defRPr sz="2933" b="1">
                <a:solidFill>
                  <a:srgbClr val="003C71"/>
                </a:solidFill>
                <a:latin typeface="Arial"/>
                <a:ea typeface="Arial"/>
                <a:cs typeface="Arial"/>
                <a:sym typeface="Arial"/>
              </a:defRPr>
            </a:lvl3pPr>
            <a:lvl4pPr marL="1828800" lvl="3" indent="-368300" algn="l">
              <a:lnSpc>
                <a:spcPct val="100000"/>
              </a:lnSpc>
              <a:spcBef>
                <a:spcPts val="1067"/>
              </a:spcBef>
              <a:spcAft>
                <a:spcPts val="0"/>
              </a:spcAft>
              <a:buClr>
                <a:srgbClr val="0579BD"/>
              </a:buClr>
              <a:buSzPts val="2200"/>
              <a:buFont typeface="Arial"/>
              <a:buChar char="●"/>
              <a:defRPr sz="2933" b="1">
                <a:solidFill>
                  <a:srgbClr val="003C71"/>
                </a:solidFill>
                <a:latin typeface="Arial"/>
                <a:ea typeface="Arial"/>
                <a:cs typeface="Arial"/>
                <a:sym typeface="Arial"/>
              </a:defRPr>
            </a:lvl4pPr>
            <a:lvl5pPr marL="2286000" lvl="4" indent="-368300" algn="l">
              <a:lnSpc>
                <a:spcPct val="100000"/>
              </a:lnSpc>
              <a:spcBef>
                <a:spcPts val="1067"/>
              </a:spcBef>
              <a:spcAft>
                <a:spcPts val="0"/>
              </a:spcAft>
              <a:buClr>
                <a:srgbClr val="00A6FB"/>
              </a:buClr>
              <a:buSzPts val="2200"/>
              <a:buFont typeface="Arial"/>
              <a:buChar char="○"/>
              <a:defRPr sz="2933" b="1">
                <a:solidFill>
                  <a:srgbClr val="003C71"/>
                </a:solidFill>
                <a:latin typeface="Arial"/>
                <a:ea typeface="Arial"/>
                <a:cs typeface="Arial"/>
                <a:sym typeface="Arial"/>
              </a:defRPr>
            </a:lvl5pPr>
            <a:lvl6pPr marL="2743200" lvl="5" indent="-368300" algn="l">
              <a:lnSpc>
                <a:spcPct val="100000"/>
              </a:lnSpc>
              <a:spcBef>
                <a:spcPts val="1067"/>
              </a:spcBef>
              <a:spcAft>
                <a:spcPts val="0"/>
              </a:spcAft>
              <a:buClr>
                <a:srgbClr val="0579BD"/>
              </a:buClr>
              <a:buSzPts val="2200"/>
              <a:buFont typeface="Arial"/>
              <a:buChar char="■"/>
              <a:defRPr sz="2933" b="1">
                <a:solidFill>
                  <a:srgbClr val="003C71"/>
                </a:solidFill>
                <a:latin typeface="Arial"/>
                <a:ea typeface="Arial"/>
                <a:cs typeface="Arial"/>
                <a:sym typeface="Arial"/>
              </a:defRPr>
            </a:lvl6pPr>
            <a:lvl7pPr marL="3200400" lvl="6" indent="-368300" algn="l">
              <a:lnSpc>
                <a:spcPct val="100000"/>
              </a:lnSpc>
              <a:spcBef>
                <a:spcPts val="1067"/>
              </a:spcBef>
              <a:spcAft>
                <a:spcPts val="0"/>
              </a:spcAft>
              <a:buClr>
                <a:srgbClr val="0579BD"/>
              </a:buClr>
              <a:buSzPts val="2200"/>
              <a:buFont typeface="Arial"/>
              <a:buChar char="●"/>
              <a:defRPr sz="2933" b="1">
                <a:solidFill>
                  <a:srgbClr val="003C71"/>
                </a:solidFill>
                <a:latin typeface="Arial"/>
                <a:ea typeface="Arial"/>
                <a:cs typeface="Arial"/>
                <a:sym typeface="Arial"/>
              </a:defRPr>
            </a:lvl7pPr>
            <a:lvl8pPr marL="3657600" lvl="7" indent="-368300" algn="l">
              <a:lnSpc>
                <a:spcPct val="100000"/>
              </a:lnSpc>
              <a:spcBef>
                <a:spcPts val="1067"/>
              </a:spcBef>
              <a:spcAft>
                <a:spcPts val="0"/>
              </a:spcAft>
              <a:buClr>
                <a:srgbClr val="00A6FB"/>
              </a:buClr>
              <a:buSzPts val="2200"/>
              <a:buFont typeface="Arial"/>
              <a:buChar char="○"/>
              <a:defRPr sz="2933" b="1">
                <a:solidFill>
                  <a:srgbClr val="003C71"/>
                </a:solidFill>
                <a:latin typeface="Arial"/>
                <a:ea typeface="Arial"/>
                <a:cs typeface="Arial"/>
                <a:sym typeface="Arial"/>
              </a:defRPr>
            </a:lvl8pPr>
            <a:lvl9pPr marL="4114800" lvl="8" indent="-368300" algn="l">
              <a:lnSpc>
                <a:spcPct val="100000"/>
              </a:lnSpc>
              <a:spcBef>
                <a:spcPts val="1067"/>
              </a:spcBef>
              <a:spcAft>
                <a:spcPts val="1067"/>
              </a:spcAft>
              <a:buClr>
                <a:srgbClr val="0579BD"/>
              </a:buClr>
              <a:buSzPts val="2200"/>
              <a:buFont typeface="Arial"/>
              <a:buChar char="■"/>
              <a:defRPr sz="2933" b="1">
                <a:solidFill>
                  <a:srgbClr val="003C71"/>
                </a:solidFill>
                <a:latin typeface="Arial"/>
                <a:ea typeface="Arial"/>
                <a:cs typeface="Arial"/>
                <a:sym typeface="Arial"/>
              </a:defRPr>
            </a:lvl9pPr>
          </a:lstStyle>
          <a:p>
            <a:endParaRPr/>
          </a:p>
        </p:txBody>
      </p:sp>
      <p:cxnSp>
        <p:nvCxnSpPr>
          <p:cNvPr id="443" name="Google Shape;443;p53"/>
          <p:cNvCxnSpPr/>
          <p:nvPr/>
        </p:nvCxnSpPr>
        <p:spPr>
          <a:xfrm>
            <a:off x="11706967" y="0"/>
            <a:ext cx="0" cy="6864000"/>
          </a:xfrm>
          <a:prstGeom prst="straightConnector1">
            <a:avLst/>
          </a:prstGeom>
          <a:noFill/>
          <a:ln w="76200" cap="flat" cmpd="sng">
            <a:solidFill>
              <a:srgbClr val="0579BD"/>
            </a:solidFill>
            <a:prstDash val="solid"/>
            <a:round/>
            <a:headEnd type="none" w="sm" len="sm"/>
            <a:tailEnd type="none" w="sm" len="sm"/>
          </a:ln>
        </p:spPr>
      </p:cxnSp>
      <p:cxnSp>
        <p:nvCxnSpPr>
          <p:cNvPr id="444" name="Google Shape;444;p53"/>
          <p:cNvCxnSpPr/>
          <p:nvPr/>
        </p:nvCxnSpPr>
        <p:spPr>
          <a:xfrm>
            <a:off x="11598295" y="0"/>
            <a:ext cx="0" cy="6864000"/>
          </a:xfrm>
          <a:prstGeom prst="straightConnector1">
            <a:avLst/>
          </a:prstGeom>
          <a:noFill/>
          <a:ln w="28575" cap="flat" cmpd="sng">
            <a:solidFill>
              <a:srgbClr val="0579BD"/>
            </a:solidFill>
            <a:prstDash val="solid"/>
            <a:round/>
            <a:headEnd type="none" w="sm" len="sm"/>
            <a:tailEnd type="none" w="sm" len="sm"/>
          </a:ln>
        </p:spPr>
      </p:cxnSp>
      <p:sp>
        <p:nvSpPr>
          <p:cNvPr id="445" name="Google Shape;445;p53" title="Vertical blue banner with GSA OGP title"/>
          <p:cNvSpPr txBox="1"/>
          <p:nvPr/>
        </p:nvSpPr>
        <p:spPr>
          <a:xfrm rot="5400000">
            <a:off x="8592431" y="3036151"/>
            <a:ext cx="6858000" cy="769200"/>
          </a:xfrm>
          <a:prstGeom prst="rect">
            <a:avLst/>
          </a:prstGeom>
          <a:no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467" b="1" i="0" u="none" strike="noStrike" cap="none">
                <a:solidFill>
                  <a:srgbClr val="FFFFFF"/>
                </a:solidFill>
                <a:latin typeface="Arial"/>
                <a:ea typeface="Arial"/>
                <a:cs typeface="Arial"/>
                <a:sym typeface="Arial"/>
              </a:rPr>
              <a:t>G S A     O F F I C E    O F    G O V E R N M E N T - W I D E     P O L I C Y </a:t>
            </a:r>
            <a:endParaRPr sz="1467" b="1" i="0" u="none" strike="noStrike" cap="none">
              <a:solidFill>
                <a:srgbClr val="FFFFFF"/>
              </a:solidFill>
              <a:latin typeface="Arial"/>
              <a:ea typeface="Arial"/>
              <a:cs typeface="Arial"/>
              <a:sym typeface="Arial"/>
            </a:endParaRPr>
          </a:p>
        </p:txBody>
      </p:sp>
      <p:sp>
        <p:nvSpPr>
          <p:cNvPr id="446" name="Google Shape;446;p53"/>
          <p:cNvSpPr txBox="1">
            <a:spLocks noGrp="1"/>
          </p:cNvSpPr>
          <p:nvPr>
            <p:ph type="title"/>
          </p:nvPr>
        </p:nvSpPr>
        <p:spPr>
          <a:xfrm>
            <a:off x="585800" y="103900"/>
            <a:ext cx="107108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4800"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4800"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4800"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4800"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4800"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4800"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4800"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4800"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4800" b="1">
                <a:solidFill>
                  <a:srgbClr val="003C71"/>
                </a:solidFill>
                <a:latin typeface="Arial"/>
                <a:ea typeface="Arial"/>
                <a:cs typeface="Arial"/>
                <a:sym typeface="Arial"/>
              </a:defRPr>
            </a:lvl9pPr>
          </a:lstStyle>
          <a:p>
            <a:endParaRPr/>
          </a:p>
        </p:txBody>
      </p:sp>
      <p:cxnSp>
        <p:nvCxnSpPr>
          <p:cNvPr id="447" name="Google Shape;447;p53"/>
          <p:cNvCxnSpPr/>
          <p:nvPr/>
        </p:nvCxnSpPr>
        <p:spPr>
          <a:xfrm>
            <a:off x="739600" y="1206243"/>
            <a:ext cx="9640000" cy="0"/>
          </a:xfrm>
          <a:prstGeom prst="straightConnector1">
            <a:avLst/>
          </a:prstGeom>
          <a:noFill/>
          <a:ln w="19050" cap="flat" cmpd="sng">
            <a:solidFill>
              <a:srgbClr val="000000"/>
            </a:solidFill>
            <a:prstDash val="solid"/>
            <a:round/>
            <a:headEnd type="none" w="sm" len="sm"/>
            <a:tailEnd type="none" w="sm" len="sm"/>
          </a:ln>
        </p:spPr>
      </p:cxnSp>
      <p:sp>
        <p:nvSpPr>
          <p:cNvPr id="448" name="Google Shape;448;p53"/>
          <p:cNvSpPr txBox="1">
            <a:spLocks noGrp="1"/>
          </p:cNvSpPr>
          <p:nvPr>
            <p:ph type="subTitle" idx="2"/>
          </p:nvPr>
        </p:nvSpPr>
        <p:spPr>
          <a:xfrm>
            <a:off x="585800" y="1161100"/>
            <a:ext cx="10710800" cy="52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i="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3200" b="1" i="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3200" b="1" i="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3200" b="1" i="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3200" b="1" i="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3200" b="1" i="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3200" b="1" i="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3200" b="1" i="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32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OLD IMAGE 1 MAIN POINT" type="secHead">
  <p:cSld name="SECTION_HEADER">
    <p:spTree>
      <p:nvGrpSpPr>
        <p:cNvPr id="1" name="Shape 449"/>
        <p:cNvGrpSpPr/>
        <p:nvPr/>
      </p:nvGrpSpPr>
      <p:grpSpPr>
        <a:xfrm>
          <a:off x="0" y="0"/>
          <a:ext cx="0" cy="0"/>
          <a:chOff x="0" y="0"/>
          <a:chExt cx="0" cy="0"/>
        </a:xfrm>
      </p:grpSpPr>
      <p:pic>
        <p:nvPicPr>
          <p:cNvPr id="450" name="Google Shape;450;p54"/>
          <p:cNvPicPr preferRelativeResize="0"/>
          <p:nvPr/>
        </p:nvPicPr>
        <p:blipFill rotWithShape="1">
          <a:blip r:embed="rId2">
            <a:alphaModFix/>
          </a:blip>
          <a:srcRect l="11062"/>
          <a:stretch/>
        </p:blipFill>
        <p:spPr>
          <a:xfrm>
            <a:off x="-5367" y="0"/>
            <a:ext cx="12192000" cy="6858000"/>
          </a:xfrm>
          <a:prstGeom prst="rect">
            <a:avLst/>
          </a:prstGeom>
          <a:noFill/>
          <a:ln>
            <a:noFill/>
          </a:ln>
        </p:spPr>
      </p:pic>
      <p:sp>
        <p:nvSpPr>
          <p:cNvPr id="451" name="Google Shape;451;p54"/>
          <p:cNvSpPr txBox="1">
            <a:spLocks noGrp="1"/>
          </p:cNvSpPr>
          <p:nvPr>
            <p:ph type="title"/>
          </p:nvPr>
        </p:nvSpPr>
        <p:spPr>
          <a:xfrm>
            <a:off x="415600" y="3325000"/>
            <a:ext cx="5558400" cy="1932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1pPr>
            <a:lvl2pPr lvl="1" algn="ctr">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2pPr>
            <a:lvl3pPr lvl="2" algn="ctr">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3pPr>
            <a:lvl4pPr lvl="3" algn="ctr">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4pPr>
            <a:lvl5pPr lvl="4" algn="ctr">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5pPr>
            <a:lvl6pPr lvl="5" algn="ctr">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6pPr>
            <a:lvl7pPr lvl="6" algn="ctr">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7pPr>
            <a:lvl8pPr lvl="7" algn="ctr">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8pPr>
            <a:lvl9pPr lvl="8" algn="ctr">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9pPr>
          </a:lstStyle>
          <a:p>
            <a:endParaRPr/>
          </a:p>
        </p:txBody>
      </p:sp>
      <p:sp>
        <p:nvSpPr>
          <p:cNvPr id="452" name="Google Shape;452;p54"/>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453" name="Google Shape;453;p54"/>
          <p:cNvSpPr/>
          <p:nvPr/>
        </p:nvSpPr>
        <p:spPr>
          <a:xfrm rot="1239332">
            <a:off x="6822841" y="2966417"/>
            <a:ext cx="3224859" cy="498116"/>
          </a:xfrm>
          <a:prstGeom prst="rect">
            <a:avLst/>
          </a:prstGeom>
        </p:spPr>
        <p:txBody>
          <a:bodyPr>
            <a:prstTxWarp prst="textPlain">
              <a:avLst/>
            </a:prstTxWarp>
          </a:bodyPr>
          <a:lstStyle/>
          <a:p>
            <a:pPr lvl="0" algn="ctr"/>
            <a:r>
              <a:rPr b="0" i="0">
                <a:ln w="9525" cap="flat" cmpd="sng">
                  <a:solidFill>
                    <a:srgbClr val="CC0000"/>
                  </a:solidFill>
                  <a:prstDash val="solid"/>
                  <a:round/>
                  <a:headEnd type="none" w="sm" len="sm"/>
                  <a:tailEnd type="none" w="sm" len="sm"/>
                </a:ln>
                <a:solidFill>
                  <a:srgbClr val="CC0000"/>
                </a:solidFill>
                <a:latin typeface="Arial"/>
              </a:rPr>
              <a:t>Sample Only</a:t>
            </a: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Bullets - LIGHT ON DARK - 2 COLUMNS" type="tx">
  <p:cSld name="TITLE_AND_BODY">
    <p:spTree>
      <p:nvGrpSpPr>
        <p:cNvPr id="1" name="Shape 454"/>
        <p:cNvGrpSpPr/>
        <p:nvPr/>
      </p:nvGrpSpPr>
      <p:grpSpPr>
        <a:xfrm>
          <a:off x="0" y="0"/>
          <a:ext cx="0" cy="0"/>
          <a:chOff x="0" y="0"/>
          <a:chExt cx="0" cy="0"/>
        </a:xfrm>
      </p:grpSpPr>
      <p:sp>
        <p:nvSpPr>
          <p:cNvPr id="455" name="Google Shape;455;p55"/>
          <p:cNvSpPr txBox="1">
            <a:spLocks noGrp="1"/>
          </p:cNvSpPr>
          <p:nvPr>
            <p:ph type="sldNum" idx="12"/>
          </p:nvPr>
        </p:nvSpPr>
        <p:spPr>
          <a:xfrm>
            <a:off x="10788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456" name="Google Shape;456;p55"/>
          <p:cNvSpPr txBox="1">
            <a:spLocks noGrp="1"/>
          </p:cNvSpPr>
          <p:nvPr>
            <p:ph type="body" idx="1"/>
          </p:nvPr>
        </p:nvSpPr>
        <p:spPr>
          <a:xfrm>
            <a:off x="477067" y="2122275"/>
            <a:ext cx="4903200" cy="2277200"/>
          </a:xfrm>
          <a:prstGeom prst="rect">
            <a:avLst/>
          </a:prstGeom>
          <a:noFill/>
          <a:ln>
            <a:noFill/>
          </a:ln>
        </p:spPr>
        <p:txBody>
          <a:bodyPr spcFirstLastPara="1" wrap="square" lIns="91425" tIns="91425" rIns="91425" bIns="91425" anchor="t" anchorCtr="0">
            <a:noAutofit/>
          </a:bodyPr>
          <a:lstStyle>
            <a:lvl1pPr marL="457200" lvl="0" indent="-368300" algn="l">
              <a:lnSpc>
                <a:spcPct val="100000"/>
              </a:lnSpc>
              <a:spcBef>
                <a:spcPts val="0"/>
              </a:spcBef>
              <a:spcAft>
                <a:spcPts val="0"/>
              </a:spcAft>
              <a:buClr>
                <a:srgbClr val="0FAFFF"/>
              </a:buClr>
              <a:buSzPts val="2200"/>
              <a:buFont typeface="Arial"/>
              <a:buChar char="●"/>
              <a:defRPr sz="2933" b="1">
                <a:solidFill>
                  <a:srgbClr val="FFFFFF"/>
                </a:solidFill>
                <a:latin typeface="Arial"/>
                <a:ea typeface="Arial"/>
                <a:cs typeface="Arial"/>
                <a:sym typeface="Arial"/>
              </a:defRPr>
            </a:lvl1pPr>
            <a:lvl2pPr marL="914400" lvl="1" indent="-368300" algn="l">
              <a:lnSpc>
                <a:spcPct val="100000"/>
              </a:lnSpc>
              <a:spcBef>
                <a:spcPts val="1067"/>
              </a:spcBef>
              <a:spcAft>
                <a:spcPts val="0"/>
              </a:spcAft>
              <a:buClr>
                <a:srgbClr val="0FAFFF"/>
              </a:buClr>
              <a:buSzPts val="2200"/>
              <a:buFont typeface="Arial"/>
              <a:buChar char="○"/>
              <a:defRPr sz="2933" b="1">
                <a:solidFill>
                  <a:srgbClr val="FFFFFF"/>
                </a:solidFill>
                <a:latin typeface="Arial"/>
                <a:ea typeface="Arial"/>
                <a:cs typeface="Arial"/>
                <a:sym typeface="Arial"/>
              </a:defRPr>
            </a:lvl2pPr>
            <a:lvl3pPr marL="1371600" lvl="2" indent="-368300" algn="l">
              <a:lnSpc>
                <a:spcPct val="100000"/>
              </a:lnSpc>
              <a:spcBef>
                <a:spcPts val="1067"/>
              </a:spcBef>
              <a:spcAft>
                <a:spcPts val="0"/>
              </a:spcAft>
              <a:buClr>
                <a:srgbClr val="0FAFFF"/>
              </a:buClr>
              <a:buSzPts val="2200"/>
              <a:buFont typeface="Arial"/>
              <a:buChar char="■"/>
              <a:defRPr sz="2933" b="1">
                <a:solidFill>
                  <a:srgbClr val="FFFFFF"/>
                </a:solidFill>
                <a:latin typeface="Arial"/>
                <a:ea typeface="Arial"/>
                <a:cs typeface="Arial"/>
                <a:sym typeface="Arial"/>
              </a:defRPr>
            </a:lvl3pPr>
            <a:lvl4pPr marL="1828800" lvl="3" indent="-368300" algn="l">
              <a:lnSpc>
                <a:spcPct val="100000"/>
              </a:lnSpc>
              <a:spcBef>
                <a:spcPts val="1067"/>
              </a:spcBef>
              <a:spcAft>
                <a:spcPts val="0"/>
              </a:spcAft>
              <a:buClr>
                <a:srgbClr val="0FAFFF"/>
              </a:buClr>
              <a:buSzPts val="2200"/>
              <a:buFont typeface="Arial"/>
              <a:buChar char="●"/>
              <a:defRPr sz="2933" b="1">
                <a:solidFill>
                  <a:srgbClr val="FFFFFF"/>
                </a:solidFill>
                <a:latin typeface="Arial"/>
                <a:ea typeface="Arial"/>
                <a:cs typeface="Arial"/>
                <a:sym typeface="Arial"/>
              </a:defRPr>
            </a:lvl4pPr>
            <a:lvl5pPr marL="2286000" lvl="4" indent="-368300" algn="l">
              <a:lnSpc>
                <a:spcPct val="100000"/>
              </a:lnSpc>
              <a:spcBef>
                <a:spcPts val="1067"/>
              </a:spcBef>
              <a:spcAft>
                <a:spcPts val="0"/>
              </a:spcAft>
              <a:buClr>
                <a:srgbClr val="0FAFFF"/>
              </a:buClr>
              <a:buSzPts val="2200"/>
              <a:buFont typeface="Arial"/>
              <a:buChar char="○"/>
              <a:defRPr sz="2933" b="1">
                <a:solidFill>
                  <a:srgbClr val="FFFFFF"/>
                </a:solidFill>
                <a:latin typeface="Arial"/>
                <a:ea typeface="Arial"/>
                <a:cs typeface="Arial"/>
                <a:sym typeface="Arial"/>
              </a:defRPr>
            </a:lvl5pPr>
            <a:lvl6pPr marL="2743200" lvl="5" indent="-368300" algn="l">
              <a:lnSpc>
                <a:spcPct val="100000"/>
              </a:lnSpc>
              <a:spcBef>
                <a:spcPts val="1067"/>
              </a:spcBef>
              <a:spcAft>
                <a:spcPts val="0"/>
              </a:spcAft>
              <a:buClr>
                <a:srgbClr val="0FAFFF"/>
              </a:buClr>
              <a:buSzPts val="2200"/>
              <a:buFont typeface="Arial"/>
              <a:buChar char="■"/>
              <a:defRPr sz="2933" b="1">
                <a:solidFill>
                  <a:srgbClr val="FFFFFF"/>
                </a:solidFill>
                <a:latin typeface="Arial"/>
                <a:ea typeface="Arial"/>
                <a:cs typeface="Arial"/>
                <a:sym typeface="Arial"/>
              </a:defRPr>
            </a:lvl6pPr>
            <a:lvl7pPr marL="3200400" lvl="6" indent="-368300" algn="l">
              <a:lnSpc>
                <a:spcPct val="100000"/>
              </a:lnSpc>
              <a:spcBef>
                <a:spcPts val="1067"/>
              </a:spcBef>
              <a:spcAft>
                <a:spcPts val="0"/>
              </a:spcAft>
              <a:buClr>
                <a:srgbClr val="0FAFFF"/>
              </a:buClr>
              <a:buSzPts val="2200"/>
              <a:buFont typeface="Arial"/>
              <a:buChar char="●"/>
              <a:defRPr sz="2933" b="1">
                <a:solidFill>
                  <a:srgbClr val="FFFFFF"/>
                </a:solidFill>
                <a:latin typeface="Arial"/>
                <a:ea typeface="Arial"/>
                <a:cs typeface="Arial"/>
                <a:sym typeface="Arial"/>
              </a:defRPr>
            </a:lvl7pPr>
            <a:lvl8pPr marL="3657600" lvl="7" indent="-368300" algn="l">
              <a:lnSpc>
                <a:spcPct val="100000"/>
              </a:lnSpc>
              <a:spcBef>
                <a:spcPts val="1067"/>
              </a:spcBef>
              <a:spcAft>
                <a:spcPts val="0"/>
              </a:spcAft>
              <a:buClr>
                <a:srgbClr val="0FAFFF"/>
              </a:buClr>
              <a:buSzPts val="2200"/>
              <a:buFont typeface="Arial"/>
              <a:buChar char="○"/>
              <a:defRPr sz="2933" b="1">
                <a:solidFill>
                  <a:srgbClr val="FFFFFF"/>
                </a:solidFill>
                <a:latin typeface="Arial"/>
                <a:ea typeface="Arial"/>
                <a:cs typeface="Arial"/>
                <a:sym typeface="Arial"/>
              </a:defRPr>
            </a:lvl8pPr>
            <a:lvl9pPr marL="4114800" lvl="8" indent="-368300" algn="l">
              <a:lnSpc>
                <a:spcPct val="100000"/>
              </a:lnSpc>
              <a:spcBef>
                <a:spcPts val="1067"/>
              </a:spcBef>
              <a:spcAft>
                <a:spcPts val="1067"/>
              </a:spcAft>
              <a:buClr>
                <a:srgbClr val="0FAFFF"/>
              </a:buClr>
              <a:buSzPts val="2200"/>
              <a:buFont typeface="Arial"/>
              <a:buChar char="■"/>
              <a:defRPr sz="2933" b="1">
                <a:solidFill>
                  <a:srgbClr val="FFFFFF"/>
                </a:solidFill>
                <a:latin typeface="Arial"/>
                <a:ea typeface="Arial"/>
                <a:cs typeface="Arial"/>
                <a:sym typeface="Arial"/>
              </a:defRPr>
            </a:lvl9pPr>
          </a:lstStyle>
          <a:p>
            <a:endParaRPr/>
          </a:p>
        </p:txBody>
      </p:sp>
      <p:sp>
        <p:nvSpPr>
          <p:cNvPr id="457" name="Google Shape;457;p55"/>
          <p:cNvSpPr txBox="1">
            <a:spLocks noGrp="1"/>
          </p:cNvSpPr>
          <p:nvPr>
            <p:ph type="body" idx="2"/>
          </p:nvPr>
        </p:nvSpPr>
        <p:spPr>
          <a:xfrm>
            <a:off x="5658667" y="2122267"/>
            <a:ext cx="5130000" cy="2277200"/>
          </a:xfrm>
          <a:prstGeom prst="rect">
            <a:avLst/>
          </a:prstGeom>
          <a:noFill/>
          <a:ln>
            <a:noFill/>
          </a:ln>
        </p:spPr>
        <p:txBody>
          <a:bodyPr spcFirstLastPara="1" wrap="square" lIns="91425" tIns="91425" rIns="91425" bIns="91425" anchor="t" anchorCtr="0">
            <a:noAutofit/>
          </a:bodyPr>
          <a:lstStyle>
            <a:lvl1pPr marL="457200" lvl="0" indent="-368300" algn="l">
              <a:lnSpc>
                <a:spcPct val="100000"/>
              </a:lnSpc>
              <a:spcBef>
                <a:spcPts val="0"/>
              </a:spcBef>
              <a:spcAft>
                <a:spcPts val="0"/>
              </a:spcAft>
              <a:buClr>
                <a:srgbClr val="0FAFFF"/>
              </a:buClr>
              <a:buSzPts val="2200"/>
              <a:buFont typeface="Arial"/>
              <a:buChar char="●"/>
              <a:defRPr sz="2933" b="1">
                <a:solidFill>
                  <a:srgbClr val="FFFFFF"/>
                </a:solidFill>
                <a:latin typeface="Arial"/>
                <a:ea typeface="Arial"/>
                <a:cs typeface="Arial"/>
                <a:sym typeface="Arial"/>
              </a:defRPr>
            </a:lvl1pPr>
            <a:lvl2pPr marL="914400" lvl="1" indent="-368300" algn="l">
              <a:lnSpc>
                <a:spcPct val="100000"/>
              </a:lnSpc>
              <a:spcBef>
                <a:spcPts val="1067"/>
              </a:spcBef>
              <a:spcAft>
                <a:spcPts val="0"/>
              </a:spcAft>
              <a:buClr>
                <a:srgbClr val="0FAFFF"/>
              </a:buClr>
              <a:buSzPts val="2200"/>
              <a:buFont typeface="Arial"/>
              <a:buChar char="○"/>
              <a:defRPr sz="2933" b="1">
                <a:solidFill>
                  <a:srgbClr val="FFFFFF"/>
                </a:solidFill>
                <a:latin typeface="Arial"/>
                <a:ea typeface="Arial"/>
                <a:cs typeface="Arial"/>
                <a:sym typeface="Arial"/>
              </a:defRPr>
            </a:lvl2pPr>
            <a:lvl3pPr marL="1371600" lvl="2" indent="-368300" algn="l">
              <a:lnSpc>
                <a:spcPct val="100000"/>
              </a:lnSpc>
              <a:spcBef>
                <a:spcPts val="1067"/>
              </a:spcBef>
              <a:spcAft>
                <a:spcPts val="0"/>
              </a:spcAft>
              <a:buClr>
                <a:srgbClr val="0FAFFF"/>
              </a:buClr>
              <a:buSzPts val="2200"/>
              <a:buFont typeface="Arial"/>
              <a:buChar char="■"/>
              <a:defRPr sz="2933" b="1">
                <a:solidFill>
                  <a:srgbClr val="FFFFFF"/>
                </a:solidFill>
                <a:latin typeface="Arial"/>
                <a:ea typeface="Arial"/>
                <a:cs typeface="Arial"/>
                <a:sym typeface="Arial"/>
              </a:defRPr>
            </a:lvl3pPr>
            <a:lvl4pPr marL="1828800" lvl="3" indent="-368300" algn="l">
              <a:lnSpc>
                <a:spcPct val="100000"/>
              </a:lnSpc>
              <a:spcBef>
                <a:spcPts val="1067"/>
              </a:spcBef>
              <a:spcAft>
                <a:spcPts val="0"/>
              </a:spcAft>
              <a:buClr>
                <a:srgbClr val="0FAFFF"/>
              </a:buClr>
              <a:buSzPts val="2200"/>
              <a:buFont typeface="Arial"/>
              <a:buChar char="●"/>
              <a:defRPr sz="2933" b="1">
                <a:solidFill>
                  <a:srgbClr val="FFFFFF"/>
                </a:solidFill>
                <a:latin typeface="Arial"/>
                <a:ea typeface="Arial"/>
                <a:cs typeface="Arial"/>
                <a:sym typeface="Arial"/>
              </a:defRPr>
            </a:lvl4pPr>
            <a:lvl5pPr marL="2286000" lvl="4" indent="-368300" algn="l">
              <a:lnSpc>
                <a:spcPct val="100000"/>
              </a:lnSpc>
              <a:spcBef>
                <a:spcPts val="1067"/>
              </a:spcBef>
              <a:spcAft>
                <a:spcPts val="0"/>
              </a:spcAft>
              <a:buClr>
                <a:srgbClr val="0FAFFF"/>
              </a:buClr>
              <a:buSzPts val="2200"/>
              <a:buFont typeface="Arial"/>
              <a:buChar char="○"/>
              <a:defRPr sz="2933" b="1">
                <a:solidFill>
                  <a:srgbClr val="FFFFFF"/>
                </a:solidFill>
                <a:latin typeface="Arial"/>
                <a:ea typeface="Arial"/>
                <a:cs typeface="Arial"/>
                <a:sym typeface="Arial"/>
              </a:defRPr>
            </a:lvl5pPr>
            <a:lvl6pPr marL="2743200" lvl="5" indent="-368300" algn="l">
              <a:lnSpc>
                <a:spcPct val="100000"/>
              </a:lnSpc>
              <a:spcBef>
                <a:spcPts val="1067"/>
              </a:spcBef>
              <a:spcAft>
                <a:spcPts val="0"/>
              </a:spcAft>
              <a:buClr>
                <a:srgbClr val="0FAFFF"/>
              </a:buClr>
              <a:buSzPts val="2200"/>
              <a:buFont typeface="Arial"/>
              <a:buChar char="■"/>
              <a:defRPr sz="2933" b="1">
                <a:solidFill>
                  <a:srgbClr val="FFFFFF"/>
                </a:solidFill>
                <a:latin typeface="Arial"/>
                <a:ea typeface="Arial"/>
                <a:cs typeface="Arial"/>
                <a:sym typeface="Arial"/>
              </a:defRPr>
            </a:lvl6pPr>
            <a:lvl7pPr marL="3200400" lvl="6" indent="-368300" algn="l">
              <a:lnSpc>
                <a:spcPct val="100000"/>
              </a:lnSpc>
              <a:spcBef>
                <a:spcPts val="1067"/>
              </a:spcBef>
              <a:spcAft>
                <a:spcPts val="0"/>
              </a:spcAft>
              <a:buClr>
                <a:srgbClr val="0FAFFF"/>
              </a:buClr>
              <a:buSzPts val="2200"/>
              <a:buFont typeface="Arial"/>
              <a:buChar char="●"/>
              <a:defRPr sz="2933" b="1">
                <a:solidFill>
                  <a:srgbClr val="FFFFFF"/>
                </a:solidFill>
                <a:latin typeface="Arial"/>
                <a:ea typeface="Arial"/>
                <a:cs typeface="Arial"/>
                <a:sym typeface="Arial"/>
              </a:defRPr>
            </a:lvl7pPr>
            <a:lvl8pPr marL="3657600" lvl="7" indent="-368300" algn="l">
              <a:lnSpc>
                <a:spcPct val="100000"/>
              </a:lnSpc>
              <a:spcBef>
                <a:spcPts val="1067"/>
              </a:spcBef>
              <a:spcAft>
                <a:spcPts val="0"/>
              </a:spcAft>
              <a:buClr>
                <a:srgbClr val="0FAFFF"/>
              </a:buClr>
              <a:buSzPts val="2200"/>
              <a:buFont typeface="Arial"/>
              <a:buChar char="○"/>
              <a:defRPr sz="2933" b="1">
                <a:solidFill>
                  <a:srgbClr val="FFFFFF"/>
                </a:solidFill>
                <a:latin typeface="Arial"/>
                <a:ea typeface="Arial"/>
                <a:cs typeface="Arial"/>
                <a:sym typeface="Arial"/>
              </a:defRPr>
            </a:lvl8pPr>
            <a:lvl9pPr marL="4114800" lvl="8" indent="-368300" algn="l">
              <a:lnSpc>
                <a:spcPct val="100000"/>
              </a:lnSpc>
              <a:spcBef>
                <a:spcPts val="1067"/>
              </a:spcBef>
              <a:spcAft>
                <a:spcPts val="1067"/>
              </a:spcAft>
              <a:buClr>
                <a:srgbClr val="0FAFFF"/>
              </a:buClr>
              <a:buSzPts val="2200"/>
              <a:buFont typeface="Arial"/>
              <a:buChar char="■"/>
              <a:defRPr sz="2933" b="1">
                <a:solidFill>
                  <a:srgbClr val="FFFFFF"/>
                </a:solidFill>
                <a:latin typeface="Arial"/>
                <a:ea typeface="Arial"/>
                <a:cs typeface="Arial"/>
                <a:sym typeface="Arial"/>
              </a:defRPr>
            </a:lvl9pPr>
          </a:lstStyle>
          <a:p>
            <a:endParaRPr/>
          </a:p>
        </p:txBody>
      </p:sp>
      <p:sp>
        <p:nvSpPr>
          <p:cNvPr id="458" name="Google Shape;458;p55"/>
          <p:cNvSpPr/>
          <p:nvPr/>
        </p:nvSpPr>
        <p:spPr>
          <a:xfrm>
            <a:off x="11807700" y="-14900"/>
            <a:ext cx="414000" cy="68920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FFFFFF"/>
              </a:solidFill>
              <a:latin typeface="Arial"/>
              <a:ea typeface="Arial"/>
              <a:cs typeface="Arial"/>
              <a:sym typeface="Arial"/>
            </a:endParaRPr>
          </a:p>
        </p:txBody>
      </p:sp>
      <p:cxnSp>
        <p:nvCxnSpPr>
          <p:cNvPr id="459" name="Google Shape;459;p55"/>
          <p:cNvCxnSpPr/>
          <p:nvPr/>
        </p:nvCxnSpPr>
        <p:spPr>
          <a:xfrm>
            <a:off x="11706967" y="0"/>
            <a:ext cx="0" cy="6864000"/>
          </a:xfrm>
          <a:prstGeom prst="straightConnector1">
            <a:avLst/>
          </a:prstGeom>
          <a:noFill/>
          <a:ln w="76200" cap="flat" cmpd="sng">
            <a:solidFill>
              <a:srgbClr val="0FAFFF"/>
            </a:solidFill>
            <a:prstDash val="solid"/>
            <a:round/>
            <a:headEnd type="none" w="sm" len="sm"/>
            <a:tailEnd type="none" w="sm" len="sm"/>
          </a:ln>
        </p:spPr>
      </p:cxnSp>
      <p:cxnSp>
        <p:nvCxnSpPr>
          <p:cNvPr id="460" name="Google Shape;460;p55"/>
          <p:cNvCxnSpPr/>
          <p:nvPr/>
        </p:nvCxnSpPr>
        <p:spPr>
          <a:xfrm>
            <a:off x="11598295" y="0"/>
            <a:ext cx="0" cy="6864000"/>
          </a:xfrm>
          <a:prstGeom prst="straightConnector1">
            <a:avLst/>
          </a:prstGeom>
          <a:noFill/>
          <a:ln w="28575" cap="flat" cmpd="sng">
            <a:solidFill>
              <a:srgbClr val="0FAFFF"/>
            </a:solidFill>
            <a:prstDash val="solid"/>
            <a:round/>
            <a:headEnd type="none" w="sm" len="sm"/>
            <a:tailEnd type="none" w="sm" len="sm"/>
          </a:ln>
        </p:spPr>
      </p:cxnSp>
      <p:sp>
        <p:nvSpPr>
          <p:cNvPr id="461" name="Google Shape;461;p55" title="Vertical blue banner with GSA OGP title"/>
          <p:cNvSpPr txBox="1"/>
          <p:nvPr/>
        </p:nvSpPr>
        <p:spPr>
          <a:xfrm rot="5400000">
            <a:off x="8592431" y="3036151"/>
            <a:ext cx="6858000" cy="769200"/>
          </a:xfrm>
          <a:prstGeom prst="rect">
            <a:avLst/>
          </a:prstGeom>
          <a:no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467" b="1" i="0" u="none" strike="noStrike" cap="none">
                <a:solidFill>
                  <a:srgbClr val="003C71"/>
                </a:solidFill>
                <a:latin typeface="Arial"/>
                <a:ea typeface="Arial"/>
                <a:cs typeface="Arial"/>
                <a:sym typeface="Arial"/>
              </a:rPr>
              <a:t>G S A     O F F I C E    O F    G O V E R N M E N T - W I D E     P O L I C Y </a:t>
            </a:r>
            <a:endParaRPr sz="1467" b="1" i="0" u="none" strike="noStrike" cap="none">
              <a:solidFill>
                <a:srgbClr val="003C71"/>
              </a:solidFill>
              <a:latin typeface="Arial"/>
              <a:ea typeface="Arial"/>
              <a:cs typeface="Arial"/>
              <a:sym typeface="Arial"/>
            </a:endParaRPr>
          </a:p>
        </p:txBody>
      </p:sp>
      <p:cxnSp>
        <p:nvCxnSpPr>
          <p:cNvPr id="462" name="Google Shape;462;p55"/>
          <p:cNvCxnSpPr/>
          <p:nvPr/>
        </p:nvCxnSpPr>
        <p:spPr>
          <a:xfrm>
            <a:off x="739600" y="1206243"/>
            <a:ext cx="9640000" cy="0"/>
          </a:xfrm>
          <a:prstGeom prst="straightConnector1">
            <a:avLst/>
          </a:prstGeom>
          <a:noFill/>
          <a:ln w="19050" cap="flat" cmpd="sng">
            <a:solidFill>
              <a:srgbClr val="FFFFFF"/>
            </a:solidFill>
            <a:prstDash val="solid"/>
            <a:round/>
            <a:headEnd type="none" w="sm" len="sm"/>
            <a:tailEnd type="none" w="sm" len="sm"/>
          </a:ln>
        </p:spPr>
      </p:cxnSp>
      <p:sp>
        <p:nvSpPr>
          <p:cNvPr id="463" name="Google Shape;463;p55"/>
          <p:cNvSpPr txBox="1">
            <a:spLocks noGrp="1"/>
          </p:cNvSpPr>
          <p:nvPr>
            <p:ph type="title"/>
          </p:nvPr>
        </p:nvSpPr>
        <p:spPr>
          <a:xfrm>
            <a:off x="585800" y="103900"/>
            <a:ext cx="107108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4800" b="1">
                <a:solidFill>
                  <a:srgbClr val="FFFFFF"/>
                </a:solidFill>
                <a:latin typeface="Arial"/>
                <a:ea typeface="Arial"/>
                <a:cs typeface="Arial"/>
                <a:sym typeface="Arial"/>
              </a:defRPr>
            </a:lvl1pPr>
            <a:lvl2pPr lvl="1" algn="l">
              <a:lnSpc>
                <a:spcPct val="100000"/>
              </a:lnSpc>
              <a:spcBef>
                <a:spcPts val="0"/>
              </a:spcBef>
              <a:spcAft>
                <a:spcPts val="0"/>
              </a:spcAft>
              <a:buSzPts val="3200"/>
              <a:buNone/>
              <a:defRPr sz="4800"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4800"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4800"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4800"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4800"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4800"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4800"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4800" b="1">
                <a:solidFill>
                  <a:srgbClr val="003C71"/>
                </a:solidFill>
                <a:latin typeface="Arial"/>
                <a:ea typeface="Arial"/>
                <a:cs typeface="Arial"/>
                <a:sym typeface="Arial"/>
              </a:defRPr>
            </a:lvl9pPr>
          </a:lstStyle>
          <a:p>
            <a:endParaRPr/>
          </a:p>
        </p:txBody>
      </p:sp>
      <p:sp>
        <p:nvSpPr>
          <p:cNvPr id="464" name="Google Shape;464;p55"/>
          <p:cNvSpPr txBox="1">
            <a:spLocks noGrp="1"/>
          </p:cNvSpPr>
          <p:nvPr>
            <p:ph type="subTitle" idx="3"/>
          </p:nvPr>
        </p:nvSpPr>
        <p:spPr>
          <a:xfrm>
            <a:off x="585800" y="1161100"/>
            <a:ext cx="10710800" cy="52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i="1">
                <a:solidFill>
                  <a:srgbClr val="0FAFFF"/>
                </a:solidFill>
                <a:latin typeface="Arial"/>
                <a:ea typeface="Arial"/>
                <a:cs typeface="Arial"/>
                <a:sym typeface="Arial"/>
              </a:defRPr>
            </a:lvl1pPr>
            <a:lvl2pPr lvl="1" algn="l">
              <a:lnSpc>
                <a:spcPct val="115000"/>
              </a:lnSpc>
              <a:spcBef>
                <a:spcPts val="2133"/>
              </a:spcBef>
              <a:spcAft>
                <a:spcPts val="0"/>
              </a:spcAft>
              <a:buSzPts val="1400"/>
              <a:buNone/>
              <a:defRPr sz="3200" b="1" i="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3200" b="1" i="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3200" b="1" i="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3200" b="1" i="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3200" b="1" i="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3200" b="1" i="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3200" b="1" i="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32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Bullets - DARK ON LIGHT - 2 COLUMNS">
  <p:cSld name="Bullets - DARK ON LIGHT - 2 COLUMNS">
    <p:bg>
      <p:bgPr>
        <a:solidFill>
          <a:srgbClr val="FFFFFF"/>
        </a:solidFill>
        <a:effectLst/>
      </p:bgPr>
    </p:bg>
    <p:spTree>
      <p:nvGrpSpPr>
        <p:cNvPr id="1" name="Shape 465"/>
        <p:cNvGrpSpPr/>
        <p:nvPr/>
      </p:nvGrpSpPr>
      <p:grpSpPr>
        <a:xfrm>
          <a:off x="0" y="0"/>
          <a:ext cx="0" cy="0"/>
          <a:chOff x="0" y="0"/>
          <a:chExt cx="0" cy="0"/>
        </a:xfrm>
      </p:grpSpPr>
      <p:sp>
        <p:nvSpPr>
          <p:cNvPr id="466" name="Google Shape;466;p56"/>
          <p:cNvSpPr txBox="1">
            <a:spLocks noGrp="1"/>
          </p:cNvSpPr>
          <p:nvPr>
            <p:ph type="sldNum" idx="12"/>
          </p:nvPr>
        </p:nvSpPr>
        <p:spPr>
          <a:xfrm>
            <a:off x="10788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467" name="Google Shape;467;p56"/>
          <p:cNvSpPr txBox="1">
            <a:spLocks noGrp="1"/>
          </p:cNvSpPr>
          <p:nvPr>
            <p:ph type="body" idx="1"/>
          </p:nvPr>
        </p:nvSpPr>
        <p:spPr>
          <a:xfrm>
            <a:off x="477067" y="2149837"/>
            <a:ext cx="4903200" cy="2277200"/>
          </a:xfrm>
          <a:prstGeom prst="rect">
            <a:avLst/>
          </a:prstGeom>
          <a:noFill/>
          <a:ln>
            <a:noFill/>
          </a:ln>
        </p:spPr>
        <p:txBody>
          <a:bodyPr spcFirstLastPara="1" wrap="square" lIns="91425" tIns="91425" rIns="91425" bIns="91425" anchor="t" anchorCtr="0">
            <a:noAutofit/>
          </a:bodyPr>
          <a:lstStyle>
            <a:lvl1pPr marL="457200" lvl="0" indent="-368300" algn="l">
              <a:lnSpc>
                <a:spcPct val="100000"/>
              </a:lnSpc>
              <a:spcBef>
                <a:spcPts val="0"/>
              </a:spcBef>
              <a:spcAft>
                <a:spcPts val="0"/>
              </a:spcAft>
              <a:buClr>
                <a:srgbClr val="0579BD"/>
              </a:buClr>
              <a:buSzPts val="2200"/>
              <a:buFont typeface="Arial"/>
              <a:buChar char="●"/>
              <a:defRPr sz="2933" b="1">
                <a:solidFill>
                  <a:srgbClr val="003C71"/>
                </a:solidFill>
                <a:latin typeface="Arial"/>
                <a:ea typeface="Arial"/>
                <a:cs typeface="Arial"/>
                <a:sym typeface="Arial"/>
              </a:defRPr>
            </a:lvl1pPr>
            <a:lvl2pPr marL="914400" lvl="1" indent="-368300" algn="l">
              <a:lnSpc>
                <a:spcPct val="100000"/>
              </a:lnSpc>
              <a:spcBef>
                <a:spcPts val="1067"/>
              </a:spcBef>
              <a:spcAft>
                <a:spcPts val="0"/>
              </a:spcAft>
              <a:buClr>
                <a:srgbClr val="00A6FB"/>
              </a:buClr>
              <a:buSzPts val="2200"/>
              <a:buFont typeface="Arial"/>
              <a:buChar char="○"/>
              <a:defRPr sz="2933" b="1">
                <a:solidFill>
                  <a:srgbClr val="003C71"/>
                </a:solidFill>
                <a:latin typeface="Arial"/>
                <a:ea typeface="Arial"/>
                <a:cs typeface="Arial"/>
                <a:sym typeface="Arial"/>
              </a:defRPr>
            </a:lvl2pPr>
            <a:lvl3pPr marL="1371600" lvl="2" indent="-368300" algn="l">
              <a:lnSpc>
                <a:spcPct val="100000"/>
              </a:lnSpc>
              <a:spcBef>
                <a:spcPts val="1067"/>
              </a:spcBef>
              <a:spcAft>
                <a:spcPts val="0"/>
              </a:spcAft>
              <a:buClr>
                <a:srgbClr val="0579BD"/>
              </a:buClr>
              <a:buSzPts val="2200"/>
              <a:buFont typeface="Arial"/>
              <a:buChar char="■"/>
              <a:defRPr sz="2933" b="1">
                <a:solidFill>
                  <a:srgbClr val="003C71"/>
                </a:solidFill>
                <a:latin typeface="Arial"/>
                <a:ea typeface="Arial"/>
                <a:cs typeface="Arial"/>
                <a:sym typeface="Arial"/>
              </a:defRPr>
            </a:lvl3pPr>
            <a:lvl4pPr marL="1828800" lvl="3" indent="-368300" algn="l">
              <a:lnSpc>
                <a:spcPct val="100000"/>
              </a:lnSpc>
              <a:spcBef>
                <a:spcPts val="1067"/>
              </a:spcBef>
              <a:spcAft>
                <a:spcPts val="0"/>
              </a:spcAft>
              <a:buClr>
                <a:srgbClr val="0579BD"/>
              </a:buClr>
              <a:buSzPts val="2200"/>
              <a:buFont typeface="Arial"/>
              <a:buChar char="●"/>
              <a:defRPr sz="2933" b="1">
                <a:solidFill>
                  <a:srgbClr val="003C71"/>
                </a:solidFill>
                <a:latin typeface="Arial"/>
                <a:ea typeface="Arial"/>
                <a:cs typeface="Arial"/>
                <a:sym typeface="Arial"/>
              </a:defRPr>
            </a:lvl4pPr>
            <a:lvl5pPr marL="2286000" lvl="4" indent="-368300" algn="l">
              <a:lnSpc>
                <a:spcPct val="100000"/>
              </a:lnSpc>
              <a:spcBef>
                <a:spcPts val="1067"/>
              </a:spcBef>
              <a:spcAft>
                <a:spcPts val="0"/>
              </a:spcAft>
              <a:buClr>
                <a:srgbClr val="00A6FB"/>
              </a:buClr>
              <a:buSzPts val="2200"/>
              <a:buFont typeface="Arial"/>
              <a:buChar char="○"/>
              <a:defRPr sz="2933" b="1">
                <a:solidFill>
                  <a:srgbClr val="003C71"/>
                </a:solidFill>
                <a:latin typeface="Arial"/>
                <a:ea typeface="Arial"/>
                <a:cs typeface="Arial"/>
                <a:sym typeface="Arial"/>
              </a:defRPr>
            </a:lvl5pPr>
            <a:lvl6pPr marL="2743200" lvl="5" indent="-368300" algn="l">
              <a:lnSpc>
                <a:spcPct val="100000"/>
              </a:lnSpc>
              <a:spcBef>
                <a:spcPts val="1067"/>
              </a:spcBef>
              <a:spcAft>
                <a:spcPts val="0"/>
              </a:spcAft>
              <a:buClr>
                <a:srgbClr val="0579BD"/>
              </a:buClr>
              <a:buSzPts val="2200"/>
              <a:buFont typeface="Arial"/>
              <a:buChar char="■"/>
              <a:defRPr sz="2933" b="1">
                <a:solidFill>
                  <a:srgbClr val="003C71"/>
                </a:solidFill>
                <a:latin typeface="Arial"/>
                <a:ea typeface="Arial"/>
                <a:cs typeface="Arial"/>
                <a:sym typeface="Arial"/>
              </a:defRPr>
            </a:lvl6pPr>
            <a:lvl7pPr marL="3200400" lvl="6" indent="-368300" algn="l">
              <a:lnSpc>
                <a:spcPct val="100000"/>
              </a:lnSpc>
              <a:spcBef>
                <a:spcPts val="1067"/>
              </a:spcBef>
              <a:spcAft>
                <a:spcPts val="0"/>
              </a:spcAft>
              <a:buClr>
                <a:srgbClr val="0579BD"/>
              </a:buClr>
              <a:buSzPts val="2200"/>
              <a:buFont typeface="Arial"/>
              <a:buChar char="●"/>
              <a:defRPr sz="2933" b="1">
                <a:solidFill>
                  <a:srgbClr val="003C71"/>
                </a:solidFill>
                <a:latin typeface="Arial"/>
                <a:ea typeface="Arial"/>
                <a:cs typeface="Arial"/>
                <a:sym typeface="Arial"/>
              </a:defRPr>
            </a:lvl7pPr>
            <a:lvl8pPr marL="3657600" lvl="7" indent="-368300" algn="l">
              <a:lnSpc>
                <a:spcPct val="100000"/>
              </a:lnSpc>
              <a:spcBef>
                <a:spcPts val="1067"/>
              </a:spcBef>
              <a:spcAft>
                <a:spcPts val="0"/>
              </a:spcAft>
              <a:buClr>
                <a:srgbClr val="003C71"/>
              </a:buClr>
              <a:buSzPts val="2200"/>
              <a:buFont typeface="Arial"/>
              <a:buChar char="○"/>
              <a:defRPr sz="2933" b="1">
                <a:solidFill>
                  <a:srgbClr val="003C71"/>
                </a:solidFill>
                <a:latin typeface="Arial"/>
                <a:ea typeface="Arial"/>
                <a:cs typeface="Arial"/>
                <a:sym typeface="Arial"/>
              </a:defRPr>
            </a:lvl8pPr>
            <a:lvl9pPr marL="4114800" lvl="8" indent="-368300" algn="l">
              <a:lnSpc>
                <a:spcPct val="100000"/>
              </a:lnSpc>
              <a:spcBef>
                <a:spcPts val="1067"/>
              </a:spcBef>
              <a:spcAft>
                <a:spcPts val="1067"/>
              </a:spcAft>
              <a:buClr>
                <a:srgbClr val="0579BD"/>
              </a:buClr>
              <a:buSzPts val="2200"/>
              <a:buFont typeface="Arial"/>
              <a:buChar char="■"/>
              <a:defRPr sz="2933" b="1">
                <a:solidFill>
                  <a:srgbClr val="003C71"/>
                </a:solidFill>
                <a:latin typeface="Arial"/>
                <a:ea typeface="Arial"/>
                <a:cs typeface="Arial"/>
                <a:sym typeface="Arial"/>
              </a:defRPr>
            </a:lvl9pPr>
          </a:lstStyle>
          <a:p>
            <a:endParaRPr/>
          </a:p>
        </p:txBody>
      </p:sp>
      <p:sp>
        <p:nvSpPr>
          <p:cNvPr id="468" name="Google Shape;468;p56"/>
          <p:cNvSpPr txBox="1">
            <a:spLocks noGrp="1"/>
          </p:cNvSpPr>
          <p:nvPr>
            <p:ph type="body" idx="2"/>
          </p:nvPr>
        </p:nvSpPr>
        <p:spPr>
          <a:xfrm>
            <a:off x="5658667" y="2137200"/>
            <a:ext cx="5130000" cy="2277200"/>
          </a:xfrm>
          <a:prstGeom prst="rect">
            <a:avLst/>
          </a:prstGeom>
          <a:noFill/>
          <a:ln>
            <a:noFill/>
          </a:ln>
        </p:spPr>
        <p:txBody>
          <a:bodyPr spcFirstLastPara="1" wrap="square" lIns="91425" tIns="91425" rIns="91425" bIns="91425" anchor="t" anchorCtr="0">
            <a:noAutofit/>
          </a:bodyPr>
          <a:lstStyle>
            <a:lvl1pPr marL="457200" lvl="0" indent="-368300" algn="l">
              <a:lnSpc>
                <a:spcPct val="100000"/>
              </a:lnSpc>
              <a:spcBef>
                <a:spcPts val="0"/>
              </a:spcBef>
              <a:spcAft>
                <a:spcPts val="0"/>
              </a:spcAft>
              <a:buClr>
                <a:srgbClr val="0579BD"/>
              </a:buClr>
              <a:buSzPts val="2200"/>
              <a:buFont typeface="Arial"/>
              <a:buChar char="●"/>
              <a:defRPr sz="2933" b="1">
                <a:solidFill>
                  <a:srgbClr val="003C71"/>
                </a:solidFill>
                <a:latin typeface="Arial"/>
                <a:ea typeface="Arial"/>
                <a:cs typeface="Arial"/>
                <a:sym typeface="Arial"/>
              </a:defRPr>
            </a:lvl1pPr>
            <a:lvl2pPr marL="914400" lvl="1" indent="-368300" algn="l">
              <a:lnSpc>
                <a:spcPct val="100000"/>
              </a:lnSpc>
              <a:spcBef>
                <a:spcPts val="1067"/>
              </a:spcBef>
              <a:spcAft>
                <a:spcPts val="0"/>
              </a:spcAft>
              <a:buClr>
                <a:srgbClr val="00A6FB"/>
              </a:buClr>
              <a:buSzPts val="2200"/>
              <a:buFont typeface="Arial"/>
              <a:buChar char="○"/>
              <a:defRPr sz="2933" b="1">
                <a:solidFill>
                  <a:srgbClr val="003C71"/>
                </a:solidFill>
                <a:latin typeface="Arial"/>
                <a:ea typeface="Arial"/>
                <a:cs typeface="Arial"/>
                <a:sym typeface="Arial"/>
              </a:defRPr>
            </a:lvl2pPr>
            <a:lvl3pPr marL="1371600" lvl="2" indent="-368300" algn="l">
              <a:lnSpc>
                <a:spcPct val="100000"/>
              </a:lnSpc>
              <a:spcBef>
                <a:spcPts val="1067"/>
              </a:spcBef>
              <a:spcAft>
                <a:spcPts val="0"/>
              </a:spcAft>
              <a:buClr>
                <a:srgbClr val="0579BD"/>
              </a:buClr>
              <a:buSzPts val="2200"/>
              <a:buFont typeface="Arial"/>
              <a:buChar char="■"/>
              <a:defRPr sz="2933" b="1">
                <a:solidFill>
                  <a:srgbClr val="003C71"/>
                </a:solidFill>
                <a:latin typeface="Arial"/>
                <a:ea typeface="Arial"/>
                <a:cs typeface="Arial"/>
                <a:sym typeface="Arial"/>
              </a:defRPr>
            </a:lvl3pPr>
            <a:lvl4pPr marL="1828800" lvl="3" indent="-368300" algn="l">
              <a:lnSpc>
                <a:spcPct val="100000"/>
              </a:lnSpc>
              <a:spcBef>
                <a:spcPts val="1067"/>
              </a:spcBef>
              <a:spcAft>
                <a:spcPts val="0"/>
              </a:spcAft>
              <a:buClr>
                <a:srgbClr val="0579BD"/>
              </a:buClr>
              <a:buSzPts val="2200"/>
              <a:buFont typeface="Arial"/>
              <a:buChar char="●"/>
              <a:defRPr sz="2933" b="1">
                <a:solidFill>
                  <a:srgbClr val="003C71"/>
                </a:solidFill>
                <a:latin typeface="Arial"/>
                <a:ea typeface="Arial"/>
                <a:cs typeface="Arial"/>
                <a:sym typeface="Arial"/>
              </a:defRPr>
            </a:lvl4pPr>
            <a:lvl5pPr marL="2286000" lvl="4" indent="-368300" algn="l">
              <a:lnSpc>
                <a:spcPct val="100000"/>
              </a:lnSpc>
              <a:spcBef>
                <a:spcPts val="1067"/>
              </a:spcBef>
              <a:spcAft>
                <a:spcPts val="0"/>
              </a:spcAft>
              <a:buClr>
                <a:srgbClr val="00A6FB"/>
              </a:buClr>
              <a:buSzPts val="2200"/>
              <a:buFont typeface="Arial"/>
              <a:buChar char="○"/>
              <a:defRPr sz="2933" b="1">
                <a:solidFill>
                  <a:srgbClr val="003C71"/>
                </a:solidFill>
                <a:latin typeface="Arial"/>
                <a:ea typeface="Arial"/>
                <a:cs typeface="Arial"/>
                <a:sym typeface="Arial"/>
              </a:defRPr>
            </a:lvl5pPr>
            <a:lvl6pPr marL="2743200" lvl="5" indent="-368300" algn="l">
              <a:lnSpc>
                <a:spcPct val="100000"/>
              </a:lnSpc>
              <a:spcBef>
                <a:spcPts val="1067"/>
              </a:spcBef>
              <a:spcAft>
                <a:spcPts val="0"/>
              </a:spcAft>
              <a:buClr>
                <a:srgbClr val="0579BD"/>
              </a:buClr>
              <a:buSzPts val="2200"/>
              <a:buFont typeface="Arial"/>
              <a:buChar char="■"/>
              <a:defRPr sz="2933" b="1">
                <a:solidFill>
                  <a:srgbClr val="003C71"/>
                </a:solidFill>
                <a:latin typeface="Arial"/>
                <a:ea typeface="Arial"/>
                <a:cs typeface="Arial"/>
                <a:sym typeface="Arial"/>
              </a:defRPr>
            </a:lvl6pPr>
            <a:lvl7pPr marL="3200400" lvl="6" indent="-368300" algn="l">
              <a:lnSpc>
                <a:spcPct val="100000"/>
              </a:lnSpc>
              <a:spcBef>
                <a:spcPts val="1067"/>
              </a:spcBef>
              <a:spcAft>
                <a:spcPts val="0"/>
              </a:spcAft>
              <a:buClr>
                <a:srgbClr val="0579BD"/>
              </a:buClr>
              <a:buSzPts val="2200"/>
              <a:buFont typeface="Arial"/>
              <a:buChar char="●"/>
              <a:defRPr sz="2933" b="1">
                <a:solidFill>
                  <a:srgbClr val="003C71"/>
                </a:solidFill>
                <a:latin typeface="Arial"/>
                <a:ea typeface="Arial"/>
                <a:cs typeface="Arial"/>
                <a:sym typeface="Arial"/>
              </a:defRPr>
            </a:lvl7pPr>
            <a:lvl8pPr marL="3657600" lvl="7" indent="-368300" algn="l">
              <a:lnSpc>
                <a:spcPct val="100000"/>
              </a:lnSpc>
              <a:spcBef>
                <a:spcPts val="1067"/>
              </a:spcBef>
              <a:spcAft>
                <a:spcPts val="0"/>
              </a:spcAft>
              <a:buClr>
                <a:srgbClr val="00A6FB"/>
              </a:buClr>
              <a:buSzPts val="2200"/>
              <a:buFont typeface="Arial"/>
              <a:buChar char="○"/>
              <a:defRPr sz="2933" b="1">
                <a:solidFill>
                  <a:srgbClr val="003C71"/>
                </a:solidFill>
                <a:latin typeface="Arial"/>
                <a:ea typeface="Arial"/>
                <a:cs typeface="Arial"/>
                <a:sym typeface="Arial"/>
              </a:defRPr>
            </a:lvl8pPr>
            <a:lvl9pPr marL="4114800" lvl="8" indent="-368300" algn="l">
              <a:lnSpc>
                <a:spcPct val="100000"/>
              </a:lnSpc>
              <a:spcBef>
                <a:spcPts val="1067"/>
              </a:spcBef>
              <a:spcAft>
                <a:spcPts val="1067"/>
              </a:spcAft>
              <a:buClr>
                <a:srgbClr val="0579BD"/>
              </a:buClr>
              <a:buSzPts val="2200"/>
              <a:buFont typeface="Arial"/>
              <a:buChar char="■"/>
              <a:defRPr sz="2933" b="1">
                <a:solidFill>
                  <a:srgbClr val="003C71"/>
                </a:solidFill>
                <a:latin typeface="Arial"/>
                <a:ea typeface="Arial"/>
                <a:cs typeface="Arial"/>
                <a:sym typeface="Arial"/>
              </a:defRPr>
            </a:lvl9pPr>
          </a:lstStyle>
          <a:p>
            <a:endParaRPr/>
          </a:p>
        </p:txBody>
      </p:sp>
      <p:sp>
        <p:nvSpPr>
          <p:cNvPr id="469" name="Google Shape;469;p56"/>
          <p:cNvSpPr/>
          <p:nvPr/>
        </p:nvSpPr>
        <p:spPr>
          <a:xfrm>
            <a:off x="11807700" y="-14900"/>
            <a:ext cx="414000" cy="6892000"/>
          </a:xfrm>
          <a:prstGeom prst="rect">
            <a:avLst/>
          </a:prstGeom>
          <a:solidFill>
            <a:srgbClr val="003C71"/>
          </a:solidFill>
          <a:ln w="9525" cap="flat" cmpd="sng">
            <a:solidFill>
              <a:srgbClr val="003C7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FFFFFF"/>
              </a:solidFill>
              <a:latin typeface="Arial"/>
              <a:ea typeface="Arial"/>
              <a:cs typeface="Arial"/>
              <a:sym typeface="Arial"/>
            </a:endParaRPr>
          </a:p>
        </p:txBody>
      </p:sp>
      <p:cxnSp>
        <p:nvCxnSpPr>
          <p:cNvPr id="470" name="Google Shape;470;p56"/>
          <p:cNvCxnSpPr/>
          <p:nvPr/>
        </p:nvCxnSpPr>
        <p:spPr>
          <a:xfrm>
            <a:off x="11706967" y="0"/>
            <a:ext cx="0" cy="6864000"/>
          </a:xfrm>
          <a:prstGeom prst="straightConnector1">
            <a:avLst/>
          </a:prstGeom>
          <a:noFill/>
          <a:ln w="76200" cap="flat" cmpd="sng">
            <a:solidFill>
              <a:srgbClr val="0579BD"/>
            </a:solidFill>
            <a:prstDash val="solid"/>
            <a:round/>
            <a:headEnd type="none" w="sm" len="sm"/>
            <a:tailEnd type="none" w="sm" len="sm"/>
          </a:ln>
        </p:spPr>
      </p:cxnSp>
      <p:cxnSp>
        <p:nvCxnSpPr>
          <p:cNvPr id="471" name="Google Shape;471;p56"/>
          <p:cNvCxnSpPr/>
          <p:nvPr/>
        </p:nvCxnSpPr>
        <p:spPr>
          <a:xfrm>
            <a:off x="11598295" y="0"/>
            <a:ext cx="0" cy="6864000"/>
          </a:xfrm>
          <a:prstGeom prst="straightConnector1">
            <a:avLst/>
          </a:prstGeom>
          <a:noFill/>
          <a:ln w="28575" cap="flat" cmpd="sng">
            <a:solidFill>
              <a:srgbClr val="0579BD"/>
            </a:solidFill>
            <a:prstDash val="solid"/>
            <a:round/>
            <a:headEnd type="none" w="sm" len="sm"/>
            <a:tailEnd type="none" w="sm" len="sm"/>
          </a:ln>
        </p:spPr>
      </p:cxnSp>
      <p:sp>
        <p:nvSpPr>
          <p:cNvPr id="472" name="Google Shape;472;p56" title="Vertical blue banner with GSA OGP title"/>
          <p:cNvSpPr txBox="1"/>
          <p:nvPr/>
        </p:nvSpPr>
        <p:spPr>
          <a:xfrm rot="5400000">
            <a:off x="8592431" y="3036151"/>
            <a:ext cx="6858000" cy="769200"/>
          </a:xfrm>
          <a:prstGeom prst="rect">
            <a:avLst/>
          </a:prstGeom>
          <a:no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467" b="1" i="0" u="none" strike="noStrike" cap="none">
                <a:solidFill>
                  <a:srgbClr val="FFFFFF"/>
                </a:solidFill>
                <a:latin typeface="Arial"/>
                <a:ea typeface="Arial"/>
                <a:cs typeface="Arial"/>
                <a:sym typeface="Arial"/>
              </a:rPr>
              <a:t>G S A     O F F I C E    O F    G O V E R N M E N T - W I D E     P O L I C Y </a:t>
            </a:r>
            <a:endParaRPr sz="1467" b="1" i="0" u="none" strike="noStrike" cap="none">
              <a:solidFill>
                <a:srgbClr val="FFFFFF"/>
              </a:solidFill>
              <a:latin typeface="Arial"/>
              <a:ea typeface="Arial"/>
              <a:cs typeface="Arial"/>
              <a:sym typeface="Arial"/>
            </a:endParaRPr>
          </a:p>
        </p:txBody>
      </p:sp>
      <p:sp>
        <p:nvSpPr>
          <p:cNvPr id="473" name="Google Shape;473;p56"/>
          <p:cNvSpPr txBox="1">
            <a:spLocks noGrp="1"/>
          </p:cNvSpPr>
          <p:nvPr>
            <p:ph type="title"/>
          </p:nvPr>
        </p:nvSpPr>
        <p:spPr>
          <a:xfrm>
            <a:off x="585800" y="103900"/>
            <a:ext cx="107108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4800"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4800"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4800"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4800"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4800"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4800"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4800"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4800"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4800" b="1">
                <a:solidFill>
                  <a:srgbClr val="003C71"/>
                </a:solidFill>
                <a:latin typeface="Arial"/>
                <a:ea typeface="Arial"/>
                <a:cs typeface="Arial"/>
                <a:sym typeface="Arial"/>
              </a:defRPr>
            </a:lvl9pPr>
          </a:lstStyle>
          <a:p>
            <a:endParaRPr/>
          </a:p>
        </p:txBody>
      </p:sp>
      <p:cxnSp>
        <p:nvCxnSpPr>
          <p:cNvPr id="474" name="Google Shape;474;p56"/>
          <p:cNvCxnSpPr/>
          <p:nvPr/>
        </p:nvCxnSpPr>
        <p:spPr>
          <a:xfrm>
            <a:off x="739600" y="1206243"/>
            <a:ext cx="9640000" cy="0"/>
          </a:xfrm>
          <a:prstGeom prst="straightConnector1">
            <a:avLst/>
          </a:prstGeom>
          <a:noFill/>
          <a:ln w="19050" cap="flat" cmpd="sng">
            <a:solidFill>
              <a:srgbClr val="000000"/>
            </a:solidFill>
            <a:prstDash val="solid"/>
            <a:round/>
            <a:headEnd type="none" w="sm" len="sm"/>
            <a:tailEnd type="none" w="sm" len="sm"/>
          </a:ln>
        </p:spPr>
      </p:cxnSp>
      <p:sp>
        <p:nvSpPr>
          <p:cNvPr id="475" name="Google Shape;475;p56"/>
          <p:cNvSpPr txBox="1">
            <a:spLocks noGrp="1"/>
          </p:cNvSpPr>
          <p:nvPr>
            <p:ph type="subTitle" idx="3"/>
          </p:nvPr>
        </p:nvSpPr>
        <p:spPr>
          <a:xfrm>
            <a:off x="585800" y="1161100"/>
            <a:ext cx="10710800" cy="52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i="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3200" b="1" i="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3200" b="1" i="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3200" b="1" i="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3200" b="1" i="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3200" b="1" i="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3200" b="1" i="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3200" b="1" i="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32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Main point LEFT BOTTOM">
  <p:cSld name="Main point LEFT BOTTOM">
    <p:spTree>
      <p:nvGrpSpPr>
        <p:cNvPr id="1" name="Shape 476"/>
        <p:cNvGrpSpPr/>
        <p:nvPr/>
      </p:nvGrpSpPr>
      <p:grpSpPr>
        <a:xfrm>
          <a:off x="0" y="0"/>
          <a:ext cx="0" cy="0"/>
          <a:chOff x="0" y="0"/>
          <a:chExt cx="0" cy="0"/>
        </a:xfrm>
      </p:grpSpPr>
      <p:sp>
        <p:nvSpPr>
          <p:cNvPr id="477" name="Google Shape;477;p57"/>
          <p:cNvSpPr txBox="1">
            <a:spLocks noGrp="1"/>
          </p:cNvSpPr>
          <p:nvPr>
            <p:ph type="title"/>
          </p:nvPr>
        </p:nvSpPr>
        <p:spPr>
          <a:xfrm>
            <a:off x="653667" y="600200"/>
            <a:ext cx="8490400" cy="5454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6000"/>
              <a:buFont typeface="Arial"/>
              <a:buNone/>
              <a:defRPr sz="8000">
                <a:latin typeface="Arial"/>
                <a:ea typeface="Arial"/>
                <a:cs typeface="Arial"/>
                <a:sym typeface="Arial"/>
              </a:defRPr>
            </a:lvl1pPr>
            <a:lvl2pPr lvl="1" algn="l">
              <a:lnSpc>
                <a:spcPct val="100000"/>
              </a:lnSpc>
              <a:spcBef>
                <a:spcPts val="0"/>
              </a:spcBef>
              <a:spcAft>
                <a:spcPts val="0"/>
              </a:spcAft>
              <a:buSzPts val="6000"/>
              <a:buFont typeface="Arial"/>
              <a:buNone/>
              <a:defRPr sz="8000">
                <a:latin typeface="Arial"/>
                <a:ea typeface="Arial"/>
                <a:cs typeface="Arial"/>
                <a:sym typeface="Arial"/>
              </a:defRPr>
            </a:lvl2pPr>
            <a:lvl3pPr lvl="2" algn="l">
              <a:lnSpc>
                <a:spcPct val="100000"/>
              </a:lnSpc>
              <a:spcBef>
                <a:spcPts val="0"/>
              </a:spcBef>
              <a:spcAft>
                <a:spcPts val="0"/>
              </a:spcAft>
              <a:buSzPts val="6000"/>
              <a:buFont typeface="Arial"/>
              <a:buNone/>
              <a:defRPr sz="8000">
                <a:latin typeface="Arial"/>
                <a:ea typeface="Arial"/>
                <a:cs typeface="Arial"/>
                <a:sym typeface="Arial"/>
              </a:defRPr>
            </a:lvl3pPr>
            <a:lvl4pPr lvl="3" algn="l">
              <a:lnSpc>
                <a:spcPct val="100000"/>
              </a:lnSpc>
              <a:spcBef>
                <a:spcPts val="0"/>
              </a:spcBef>
              <a:spcAft>
                <a:spcPts val="0"/>
              </a:spcAft>
              <a:buSzPts val="6000"/>
              <a:buFont typeface="Arial"/>
              <a:buNone/>
              <a:defRPr sz="8000">
                <a:latin typeface="Arial"/>
                <a:ea typeface="Arial"/>
                <a:cs typeface="Arial"/>
                <a:sym typeface="Arial"/>
              </a:defRPr>
            </a:lvl4pPr>
            <a:lvl5pPr lvl="4" algn="l">
              <a:lnSpc>
                <a:spcPct val="100000"/>
              </a:lnSpc>
              <a:spcBef>
                <a:spcPts val="0"/>
              </a:spcBef>
              <a:spcAft>
                <a:spcPts val="0"/>
              </a:spcAft>
              <a:buSzPts val="6000"/>
              <a:buFont typeface="Arial"/>
              <a:buNone/>
              <a:defRPr sz="8000">
                <a:latin typeface="Arial"/>
                <a:ea typeface="Arial"/>
                <a:cs typeface="Arial"/>
                <a:sym typeface="Arial"/>
              </a:defRPr>
            </a:lvl5pPr>
            <a:lvl6pPr lvl="5" algn="l">
              <a:lnSpc>
                <a:spcPct val="100000"/>
              </a:lnSpc>
              <a:spcBef>
                <a:spcPts val="0"/>
              </a:spcBef>
              <a:spcAft>
                <a:spcPts val="0"/>
              </a:spcAft>
              <a:buSzPts val="6000"/>
              <a:buFont typeface="Arial"/>
              <a:buNone/>
              <a:defRPr sz="8000">
                <a:latin typeface="Arial"/>
                <a:ea typeface="Arial"/>
                <a:cs typeface="Arial"/>
                <a:sym typeface="Arial"/>
              </a:defRPr>
            </a:lvl6pPr>
            <a:lvl7pPr lvl="6" algn="l">
              <a:lnSpc>
                <a:spcPct val="100000"/>
              </a:lnSpc>
              <a:spcBef>
                <a:spcPts val="0"/>
              </a:spcBef>
              <a:spcAft>
                <a:spcPts val="0"/>
              </a:spcAft>
              <a:buSzPts val="6000"/>
              <a:buFont typeface="Arial"/>
              <a:buNone/>
              <a:defRPr sz="8000">
                <a:latin typeface="Arial"/>
                <a:ea typeface="Arial"/>
                <a:cs typeface="Arial"/>
                <a:sym typeface="Arial"/>
              </a:defRPr>
            </a:lvl7pPr>
            <a:lvl8pPr lvl="7" algn="l">
              <a:lnSpc>
                <a:spcPct val="100000"/>
              </a:lnSpc>
              <a:spcBef>
                <a:spcPts val="0"/>
              </a:spcBef>
              <a:spcAft>
                <a:spcPts val="0"/>
              </a:spcAft>
              <a:buSzPts val="6000"/>
              <a:buFont typeface="Arial"/>
              <a:buNone/>
              <a:defRPr sz="8000">
                <a:latin typeface="Arial"/>
                <a:ea typeface="Arial"/>
                <a:cs typeface="Arial"/>
                <a:sym typeface="Arial"/>
              </a:defRPr>
            </a:lvl8pPr>
            <a:lvl9pPr lvl="8" algn="l">
              <a:lnSpc>
                <a:spcPct val="100000"/>
              </a:lnSpc>
              <a:spcBef>
                <a:spcPts val="0"/>
              </a:spcBef>
              <a:spcAft>
                <a:spcPts val="0"/>
              </a:spcAft>
              <a:buSzPts val="6000"/>
              <a:buFont typeface="Arial"/>
              <a:buNone/>
              <a:defRPr sz="8000">
                <a:latin typeface="Arial"/>
                <a:ea typeface="Arial"/>
                <a:cs typeface="Arial"/>
                <a:sym typeface="Arial"/>
              </a:defRPr>
            </a:lvl9pPr>
          </a:lstStyle>
          <a:p>
            <a:endParaRPr/>
          </a:p>
        </p:txBody>
      </p:sp>
      <p:sp>
        <p:nvSpPr>
          <p:cNvPr id="478" name="Google Shape;478;p57"/>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Main point LEFT TOP">
  <p:cSld name="Main point LEFT TOP">
    <p:spTree>
      <p:nvGrpSpPr>
        <p:cNvPr id="1" name="Shape 479"/>
        <p:cNvGrpSpPr/>
        <p:nvPr/>
      </p:nvGrpSpPr>
      <p:grpSpPr>
        <a:xfrm>
          <a:off x="0" y="0"/>
          <a:ext cx="0" cy="0"/>
          <a:chOff x="0" y="0"/>
          <a:chExt cx="0" cy="0"/>
        </a:xfrm>
      </p:grpSpPr>
      <p:sp>
        <p:nvSpPr>
          <p:cNvPr id="480" name="Google Shape;480;p58"/>
          <p:cNvSpPr txBox="1">
            <a:spLocks noGrp="1"/>
          </p:cNvSpPr>
          <p:nvPr>
            <p:ph type="title"/>
          </p:nvPr>
        </p:nvSpPr>
        <p:spPr>
          <a:xfrm>
            <a:off x="653667" y="600200"/>
            <a:ext cx="8490400" cy="5454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6000"/>
              <a:buFont typeface="Arial"/>
              <a:buNone/>
              <a:defRPr sz="8000">
                <a:latin typeface="Arial"/>
                <a:ea typeface="Arial"/>
                <a:cs typeface="Arial"/>
                <a:sym typeface="Arial"/>
              </a:defRPr>
            </a:lvl1pPr>
            <a:lvl2pPr lvl="1" algn="l">
              <a:lnSpc>
                <a:spcPct val="100000"/>
              </a:lnSpc>
              <a:spcBef>
                <a:spcPts val="0"/>
              </a:spcBef>
              <a:spcAft>
                <a:spcPts val="0"/>
              </a:spcAft>
              <a:buSzPts val="6000"/>
              <a:buFont typeface="Arial"/>
              <a:buNone/>
              <a:defRPr sz="8000">
                <a:latin typeface="Arial"/>
                <a:ea typeface="Arial"/>
                <a:cs typeface="Arial"/>
                <a:sym typeface="Arial"/>
              </a:defRPr>
            </a:lvl2pPr>
            <a:lvl3pPr lvl="2" algn="l">
              <a:lnSpc>
                <a:spcPct val="100000"/>
              </a:lnSpc>
              <a:spcBef>
                <a:spcPts val="0"/>
              </a:spcBef>
              <a:spcAft>
                <a:spcPts val="0"/>
              </a:spcAft>
              <a:buSzPts val="6000"/>
              <a:buFont typeface="Arial"/>
              <a:buNone/>
              <a:defRPr sz="8000">
                <a:latin typeface="Arial"/>
                <a:ea typeface="Arial"/>
                <a:cs typeface="Arial"/>
                <a:sym typeface="Arial"/>
              </a:defRPr>
            </a:lvl3pPr>
            <a:lvl4pPr lvl="3" algn="l">
              <a:lnSpc>
                <a:spcPct val="100000"/>
              </a:lnSpc>
              <a:spcBef>
                <a:spcPts val="0"/>
              </a:spcBef>
              <a:spcAft>
                <a:spcPts val="0"/>
              </a:spcAft>
              <a:buSzPts val="6000"/>
              <a:buFont typeface="Arial"/>
              <a:buNone/>
              <a:defRPr sz="8000">
                <a:latin typeface="Arial"/>
                <a:ea typeface="Arial"/>
                <a:cs typeface="Arial"/>
                <a:sym typeface="Arial"/>
              </a:defRPr>
            </a:lvl4pPr>
            <a:lvl5pPr lvl="4" algn="l">
              <a:lnSpc>
                <a:spcPct val="100000"/>
              </a:lnSpc>
              <a:spcBef>
                <a:spcPts val="0"/>
              </a:spcBef>
              <a:spcAft>
                <a:spcPts val="0"/>
              </a:spcAft>
              <a:buSzPts val="6000"/>
              <a:buFont typeface="Arial"/>
              <a:buNone/>
              <a:defRPr sz="8000">
                <a:latin typeface="Arial"/>
                <a:ea typeface="Arial"/>
                <a:cs typeface="Arial"/>
                <a:sym typeface="Arial"/>
              </a:defRPr>
            </a:lvl5pPr>
            <a:lvl6pPr lvl="5" algn="l">
              <a:lnSpc>
                <a:spcPct val="100000"/>
              </a:lnSpc>
              <a:spcBef>
                <a:spcPts val="0"/>
              </a:spcBef>
              <a:spcAft>
                <a:spcPts val="0"/>
              </a:spcAft>
              <a:buSzPts val="6000"/>
              <a:buFont typeface="Arial"/>
              <a:buNone/>
              <a:defRPr sz="8000">
                <a:latin typeface="Arial"/>
                <a:ea typeface="Arial"/>
                <a:cs typeface="Arial"/>
                <a:sym typeface="Arial"/>
              </a:defRPr>
            </a:lvl6pPr>
            <a:lvl7pPr lvl="6" algn="l">
              <a:lnSpc>
                <a:spcPct val="100000"/>
              </a:lnSpc>
              <a:spcBef>
                <a:spcPts val="0"/>
              </a:spcBef>
              <a:spcAft>
                <a:spcPts val="0"/>
              </a:spcAft>
              <a:buSzPts val="6000"/>
              <a:buFont typeface="Arial"/>
              <a:buNone/>
              <a:defRPr sz="8000">
                <a:latin typeface="Arial"/>
                <a:ea typeface="Arial"/>
                <a:cs typeface="Arial"/>
                <a:sym typeface="Arial"/>
              </a:defRPr>
            </a:lvl7pPr>
            <a:lvl8pPr lvl="7" algn="l">
              <a:lnSpc>
                <a:spcPct val="100000"/>
              </a:lnSpc>
              <a:spcBef>
                <a:spcPts val="0"/>
              </a:spcBef>
              <a:spcAft>
                <a:spcPts val="0"/>
              </a:spcAft>
              <a:buSzPts val="6000"/>
              <a:buFont typeface="Arial"/>
              <a:buNone/>
              <a:defRPr sz="8000">
                <a:latin typeface="Arial"/>
                <a:ea typeface="Arial"/>
                <a:cs typeface="Arial"/>
                <a:sym typeface="Arial"/>
              </a:defRPr>
            </a:lvl8pPr>
            <a:lvl9pPr lvl="8" algn="l">
              <a:lnSpc>
                <a:spcPct val="100000"/>
              </a:lnSpc>
              <a:spcBef>
                <a:spcPts val="0"/>
              </a:spcBef>
              <a:spcAft>
                <a:spcPts val="0"/>
              </a:spcAft>
              <a:buSzPts val="6000"/>
              <a:buFont typeface="Arial"/>
              <a:buNone/>
              <a:defRPr sz="8000">
                <a:latin typeface="Arial"/>
                <a:ea typeface="Arial"/>
                <a:cs typeface="Arial"/>
                <a:sym typeface="Arial"/>
              </a:defRPr>
            </a:lvl9pPr>
          </a:lstStyle>
          <a:p>
            <a:endParaRPr/>
          </a:p>
        </p:txBody>
      </p:sp>
      <p:sp>
        <p:nvSpPr>
          <p:cNvPr id="481" name="Google Shape;481;p58"/>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Main point RIGHT TOP">
  <p:cSld name="Main point RIGHT TOP">
    <p:spTree>
      <p:nvGrpSpPr>
        <p:cNvPr id="1" name="Shape 482"/>
        <p:cNvGrpSpPr/>
        <p:nvPr/>
      </p:nvGrpSpPr>
      <p:grpSpPr>
        <a:xfrm>
          <a:off x="0" y="0"/>
          <a:ext cx="0" cy="0"/>
          <a:chOff x="0" y="0"/>
          <a:chExt cx="0" cy="0"/>
        </a:xfrm>
      </p:grpSpPr>
      <p:sp>
        <p:nvSpPr>
          <p:cNvPr id="483" name="Google Shape;483;p59"/>
          <p:cNvSpPr txBox="1">
            <a:spLocks noGrp="1"/>
          </p:cNvSpPr>
          <p:nvPr>
            <p:ph type="title"/>
          </p:nvPr>
        </p:nvSpPr>
        <p:spPr>
          <a:xfrm>
            <a:off x="3151767" y="600200"/>
            <a:ext cx="8288000" cy="54544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6000"/>
              <a:buFont typeface="Arial"/>
              <a:buNone/>
              <a:defRPr sz="8000">
                <a:latin typeface="Arial"/>
                <a:ea typeface="Arial"/>
                <a:cs typeface="Arial"/>
                <a:sym typeface="Arial"/>
              </a:defRPr>
            </a:lvl1pPr>
            <a:lvl2pPr lvl="1" algn="r">
              <a:lnSpc>
                <a:spcPct val="100000"/>
              </a:lnSpc>
              <a:spcBef>
                <a:spcPts val="0"/>
              </a:spcBef>
              <a:spcAft>
                <a:spcPts val="0"/>
              </a:spcAft>
              <a:buSzPts val="6000"/>
              <a:buFont typeface="Arial"/>
              <a:buNone/>
              <a:defRPr sz="8000">
                <a:latin typeface="Arial"/>
                <a:ea typeface="Arial"/>
                <a:cs typeface="Arial"/>
                <a:sym typeface="Arial"/>
              </a:defRPr>
            </a:lvl2pPr>
            <a:lvl3pPr lvl="2" algn="r">
              <a:lnSpc>
                <a:spcPct val="100000"/>
              </a:lnSpc>
              <a:spcBef>
                <a:spcPts val="0"/>
              </a:spcBef>
              <a:spcAft>
                <a:spcPts val="0"/>
              </a:spcAft>
              <a:buSzPts val="6000"/>
              <a:buFont typeface="Arial"/>
              <a:buNone/>
              <a:defRPr sz="8000">
                <a:latin typeface="Arial"/>
                <a:ea typeface="Arial"/>
                <a:cs typeface="Arial"/>
                <a:sym typeface="Arial"/>
              </a:defRPr>
            </a:lvl3pPr>
            <a:lvl4pPr lvl="3" algn="r">
              <a:lnSpc>
                <a:spcPct val="100000"/>
              </a:lnSpc>
              <a:spcBef>
                <a:spcPts val="0"/>
              </a:spcBef>
              <a:spcAft>
                <a:spcPts val="0"/>
              </a:spcAft>
              <a:buSzPts val="6000"/>
              <a:buFont typeface="Arial"/>
              <a:buNone/>
              <a:defRPr sz="8000">
                <a:latin typeface="Arial"/>
                <a:ea typeface="Arial"/>
                <a:cs typeface="Arial"/>
                <a:sym typeface="Arial"/>
              </a:defRPr>
            </a:lvl4pPr>
            <a:lvl5pPr lvl="4" algn="r">
              <a:lnSpc>
                <a:spcPct val="100000"/>
              </a:lnSpc>
              <a:spcBef>
                <a:spcPts val="0"/>
              </a:spcBef>
              <a:spcAft>
                <a:spcPts val="0"/>
              </a:spcAft>
              <a:buSzPts val="6000"/>
              <a:buFont typeface="Arial"/>
              <a:buNone/>
              <a:defRPr sz="8000">
                <a:latin typeface="Arial"/>
                <a:ea typeface="Arial"/>
                <a:cs typeface="Arial"/>
                <a:sym typeface="Arial"/>
              </a:defRPr>
            </a:lvl5pPr>
            <a:lvl6pPr lvl="5" algn="r">
              <a:lnSpc>
                <a:spcPct val="100000"/>
              </a:lnSpc>
              <a:spcBef>
                <a:spcPts val="0"/>
              </a:spcBef>
              <a:spcAft>
                <a:spcPts val="0"/>
              </a:spcAft>
              <a:buSzPts val="6000"/>
              <a:buFont typeface="Arial"/>
              <a:buNone/>
              <a:defRPr sz="8000">
                <a:latin typeface="Arial"/>
                <a:ea typeface="Arial"/>
                <a:cs typeface="Arial"/>
                <a:sym typeface="Arial"/>
              </a:defRPr>
            </a:lvl6pPr>
            <a:lvl7pPr lvl="6" algn="r">
              <a:lnSpc>
                <a:spcPct val="100000"/>
              </a:lnSpc>
              <a:spcBef>
                <a:spcPts val="0"/>
              </a:spcBef>
              <a:spcAft>
                <a:spcPts val="0"/>
              </a:spcAft>
              <a:buSzPts val="6000"/>
              <a:buFont typeface="Arial"/>
              <a:buNone/>
              <a:defRPr sz="8000">
                <a:latin typeface="Arial"/>
                <a:ea typeface="Arial"/>
                <a:cs typeface="Arial"/>
                <a:sym typeface="Arial"/>
              </a:defRPr>
            </a:lvl7pPr>
            <a:lvl8pPr lvl="7" algn="r">
              <a:lnSpc>
                <a:spcPct val="100000"/>
              </a:lnSpc>
              <a:spcBef>
                <a:spcPts val="0"/>
              </a:spcBef>
              <a:spcAft>
                <a:spcPts val="0"/>
              </a:spcAft>
              <a:buSzPts val="6000"/>
              <a:buFont typeface="Arial"/>
              <a:buNone/>
              <a:defRPr sz="8000">
                <a:latin typeface="Arial"/>
                <a:ea typeface="Arial"/>
                <a:cs typeface="Arial"/>
                <a:sym typeface="Arial"/>
              </a:defRPr>
            </a:lvl8pPr>
            <a:lvl9pPr lvl="8" algn="r">
              <a:lnSpc>
                <a:spcPct val="100000"/>
              </a:lnSpc>
              <a:spcBef>
                <a:spcPts val="0"/>
              </a:spcBef>
              <a:spcAft>
                <a:spcPts val="0"/>
              </a:spcAft>
              <a:buSzPts val="6000"/>
              <a:buFont typeface="Arial"/>
              <a:buNone/>
              <a:defRPr sz="8000">
                <a:latin typeface="Arial"/>
                <a:ea typeface="Arial"/>
                <a:cs typeface="Arial"/>
                <a:sym typeface="Arial"/>
              </a:defRPr>
            </a:lvl9pPr>
          </a:lstStyle>
          <a:p>
            <a:endParaRPr/>
          </a:p>
        </p:txBody>
      </p:sp>
      <p:sp>
        <p:nvSpPr>
          <p:cNvPr id="484" name="Google Shape;484;p59"/>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Main point RIGHT BOTTOM">
  <p:cSld name="Main point RIGHT BOTTOM">
    <p:spTree>
      <p:nvGrpSpPr>
        <p:cNvPr id="1" name="Shape 485"/>
        <p:cNvGrpSpPr/>
        <p:nvPr/>
      </p:nvGrpSpPr>
      <p:grpSpPr>
        <a:xfrm>
          <a:off x="0" y="0"/>
          <a:ext cx="0" cy="0"/>
          <a:chOff x="0" y="0"/>
          <a:chExt cx="0" cy="0"/>
        </a:xfrm>
      </p:grpSpPr>
      <p:sp>
        <p:nvSpPr>
          <p:cNvPr id="486" name="Google Shape;486;p60"/>
          <p:cNvSpPr txBox="1">
            <a:spLocks noGrp="1"/>
          </p:cNvSpPr>
          <p:nvPr>
            <p:ph type="title"/>
          </p:nvPr>
        </p:nvSpPr>
        <p:spPr>
          <a:xfrm>
            <a:off x="3151767" y="600200"/>
            <a:ext cx="8288000" cy="54544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6000"/>
              <a:buFont typeface="Arial"/>
              <a:buNone/>
              <a:defRPr sz="8000">
                <a:latin typeface="Arial"/>
                <a:ea typeface="Arial"/>
                <a:cs typeface="Arial"/>
                <a:sym typeface="Arial"/>
              </a:defRPr>
            </a:lvl1pPr>
            <a:lvl2pPr lvl="1" algn="r">
              <a:lnSpc>
                <a:spcPct val="100000"/>
              </a:lnSpc>
              <a:spcBef>
                <a:spcPts val="0"/>
              </a:spcBef>
              <a:spcAft>
                <a:spcPts val="0"/>
              </a:spcAft>
              <a:buSzPts val="6000"/>
              <a:buFont typeface="Arial"/>
              <a:buNone/>
              <a:defRPr sz="8000">
                <a:latin typeface="Arial"/>
                <a:ea typeface="Arial"/>
                <a:cs typeface="Arial"/>
                <a:sym typeface="Arial"/>
              </a:defRPr>
            </a:lvl2pPr>
            <a:lvl3pPr lvl="2" algn="r">
              <a:lnSpc>
                <a:spcPct val="100000"/>
              </a:lnSpc>
              <a:spcBef>
                <a:spcPts val="0"/>
              </a:spcBef>
              <a:spcAft>
                <a:spcPts val="0"/>
              </a:spcAft>
              <a:buSzPts val="6000"/>
              <a:buFont typeface="Arial"/>
              <a:buNone/>
              <a:defRPr sz="8000">
                <a:latin typeface="Arial"/>
                <a:ea typeface="Arial"/>
                <a:cs typeface="Arial"/>
                <a:sym typeface="Arial"/>
              </a:defRPr>
            </a:lvl3pPr>
            <a:lvl4pPr lvl="3" algn="r">
              <a:lnSpc>
                <a:spcPct val="100000"/>
              </a:lnSpc>
              <a:spcBef>
                <a:spcPts val="0"/>
              </a:spcBef>
              <a:spcAft>
                <a:spcPts val="0"/>
              </a:spcAft>
              <a:buSzPts val="6000"/>
              <a:buFont typeface="Arial"/>
              <a:buNone/>
              <a:defRPr sz="8000">
                <a:latin typeface="Arial"/>
                <a:ea typeface="Arial"/>
                <a:cs typeface="Arial"/>
                <a:sym typeface="Arial"/>
              </a:defRPr>
            </a:lvl4pPr>
            <a:lvl5pPr lvl="4" algn="r">
              <a:lnSpc>
                <a:spcPct val="100000"/>
              </a:lnSpc>
              <a:spcBef>
                <a:spcPts val="0"/>
              </a:spcBef>
              <a:spcAft>
                <a:spcPts val="0"/>
              </a:spcAft>
              <a:buSzPts val="6000"/>
              <a:buFont typeface="Arial"/>
              <a:buNone/>
              <a:defRPr sz="8000">
                <a:latin typeface="Arial"/>
                <a:ea typeface="Arial"/>
                <a:cs typeface="Arial"/>
                <a:sym typeface="Arial"/>
              </a:defRPr>
            </a:lvl5pPr>
            <a:lvl6pPr lvl="5" algn="r">
              <a:lnSpc>
                <a:spcPct val="100000"/>
              </a:lnSpc>
              <a:spcBef>
                <a:spcPts val="0"/>
              </a:spcBef>
              <a:spcAft>
                <a:spcPts val="0"/>
              </a:spcAft>
              <a:buSzPts val="6000"/>
              <a:buFont typeface="Arial"/>
              <a:buNone/>
              <a:defRPr sz="8000">
                <a:latin typeface="Arial"/>
                <a:ea typeface="Arial"/>
                <a:cs typeface="Arial"/>
                <a:sym typeface="Arial"/>
              </a:defRPr>
            </a:lvl6pPr>
            <a:lvl7pPr lvl="6" algn="r">
              <a:lnSpc>
                <a:spcPct val="100000"/>
              </a:lnSpc>
              <a:spcBef>
                <a:spcPts val="0"/>
              </a:spcBef>
              <a:spcAft>
                <a:spcPts val="0"/>
              </a:spcAft>
              <a:buSzPts val="6000"/>
              <a:buFont typeface="Arial"/>
              <a:buNone/>
              <a:defRPr sz="8000">
                <a:latin typeface="Arial"/>
                <a:ea typeface="Arial"/>
                <a:cs typeface="Arial"/>
                <a:sym typeface="Arial"/>
              </a:defRPr>
            </a:lvl7pPr>
            <a:lvl8pPr lvl="7" algn="r">
              <a:lnSpc>
                <a:spcPct val="100000"/>
              </a:lnSpc>
              <a:spcBef>
                <a:spcPts val="0"/>
              </a:spcBef>
              <a:spcAft>
                <a:spcPts val="0"/>
              </a:spcAft>
              <a:buSzPts val="6000"/>
              <a:buFont typeface="Arial"/>
              <a:buNone/>
              <a:defRPr sz="8000">
                <a:latin typeface="Arial"/>
                <a:ea typeface="Arial"/>
                <a:cs typeface="Arial"/>
                <a:sym typeface="Arial"/>
              </a:defRPr>
            </a:lvl8pPr>
            <a:lvl9pPr lvl="8" algn="r">
              <a:lnSpc>
                <a:spcPct val="100000"/>
              </a:lnSpc>
              <a:spcBef>
                <a:spcPts val="0"/>
              </a:spcBef>
              <a:spcAft>
                <a:spcPts val="0"/>
              </a:spcAft>
              <a:buSzPts val="6000"/>
              <a:buFont typeface="Arial"/>
              <a:buNone/>
              <a:defRPr sz="8000">
                <a:latin typeface="Arial"/>
                <a:ea typeface="Arial"/>
                <a:cs typeface="Arial"/>
                <a:sym typeface="Arial"/>
              </a:defRPr>
            </a:lvl9pPr>
          </a:lstStyle>
          <a:p>
            <a:endParaRPr/>
          </a:p>
        </p:txBody>
      </p:sp>
      <p:sp>
        <p:nvSpPr>
          <p:cNvPr id="487" name="Google Shape;487;p60"/>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List Item Bold Graphics - OPTION 1">
  <p:cSld name="List Item Bold Graphics - OPTION 1">
    <p:bg>
      <p:bgPr>
        <a:solidFill>
          <a:srgbClr val="FFFFFF"/>
        </a:solidFill>
        <a:effectLst/>
      </p:bgPr>
    </p:bg>
    <p:spTree>
      <p:nvGrpSpPr>
        <p:cNvPr id="1" name="Shape 488"/>
        <p:cNvGrpSpPr/>
        <p:nvPr/>
      </p:nvGrpSpPr>
      <p:grpSpPr>
        <a:xfrm>
          <a:off x="0" y="0"/>
          <a:ext cx="0" cy="0"/>
          <a:chOff x="0" y="0"/>
          <a:chExt cx="0" cy="0"/>
        </a:xfrm>
      </p:grpSpPr>
      <p:sp>
        <p:nvSpPr>
          <p:cNvPr id="489" name="Google Shape;489;p6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490" name="Google Shape;490;p61"/>
          <p:cNvSpPr txBox="1">
            <a:spLocks noGrp="1"/>
          </p:cNvSpPr>
          <p:nvPr>
            <p:ph type="title"/>
          </p:nvPr>
        </p:nvSpPr>
        <p:spPr>
          <a:xfrm>
            <a:off x="653667" y="1167325"/>
            <a:ext cx="4696400" cy="4887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1pPr>
            <a:lvl2pPr lvl="1" algn="l">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2pPr>
            <a:lvl3pPr lvl="2" algn="l">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3pPr>
            <a:lvl4pPr lvl="3" algn="l">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4pPr>
            <a:lvl5pPr lvl="4" algn="l">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5pPr>
            <a:lvl6pPr lvl="5" algn="l">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6pPr>
            <a:lvl7pPr lvl="6" algn="l">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7pPr>
            <a:lvl8pPr lvl="7" algn="l">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8pPr>
            <a:lvl9pPr lvl="8" algn="l">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9pPr>
          </a:lstStyle>
          <a:p>
            <a:endParaRPr/>
          </a:p>
        </p:txBody>
      </p:sp>
      <p:pic>
        <p:nvPicPr>
          <p:cNvPr id="491" name="Google Shape;491;p61"/>
          <p:cNvPicPr preferRelativeResize="0"/>
          <p:nvPr/>
        </p:nvPicPr>
        <p:blipFill rotWithShape="1">
          <a:blip r:embed="rId2">
            <a:alphaModFix/>
          </a:blip>
          <a:srcRect l="3232" t="359" r="51982" b="-360"/>
          <a:stretch/>
        </p:blipFill>
        <p:spPr>
          <a:xfrm>
            <a:off x="5996833" y="-58450"/>
            <a:ext cx="6227936" cy="6953323"/>
          </a:xfrm>
          <a:prstGeom prst="rect">
            <a:avLst/>
          </a:prstGeom>
          <a:noFill/>
          <a:ln>
            <a:noFill/>
          </a:ln>
        </p:spPr>
      </p:pic>
      <p:sp>
        <p:nvSpPr>
          <p:cNvPr id="492" name="Google Shape;492;p61"/>
          <p:cNvSpPr/>
          <p:nvPr/>
        </p:nvSpPr>
        <p:spPr>
          <a:xfrm rot="1239332">
            <a:off x="7534041" y="2966417"/>
            <a:ext cx="3224859" cy="498116"/>
          </a:xfrm>
          <a:prstGeom prst="rect">
            <a:avLst/>
          </a:prstGeom>
        </p:spPr>
        <p:txBody>
          <a:bodyPr>
            <a:prstTxWarp prst="textPlain">
              <a:avLst/>
            </a:prstTxWarp>
          </a:bodyPr>
          <a:lstStyle/>
          <a:p>
            <a:pPr lvl="0" algn="ctr"/>
            <a:r>
              <a:rPr b="0" i="0">
                <a:ln w="9525" cap="flat" cmpd="sng">
                  <a:solidFill>
                    <a:srgbClr val="CC0000"/>
                  </a:solidFill>
                  <a:prstDash val="solid"/>
                  <a:round/>
                  <a:headEnd type="none" w="sm" len="sm"/>
                  <a:tailEnd type="none" w="sm" len="sm"/>
                </a:ln>
                <a:solidFill>
                  <a:srgbClr val="CC0000"/>
                </a:solidFill>
                <a:latin typeface="Arial"/>
              </a:rPr>
              <a:t>Sample Only</a:t>
            </a: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List Items - Same Slide - NUMBERED">
  <p:cSld name="List Items - Same Slide - NUMBERED">
    <p:bg>
      <p:bgPr>
        <a:solidFill>
          <a:srgbClr val="FFFFFF"/>
        </a:solidFill>
        <a:effectLst/>
      </p:bgPr>
    </p:bg>
    <p:spTree>
      <p:nvGrpSpPr>
        <p:cNvPr id="1" name="Shape 493"/>
        <p:cNvGrpSpPr/>
        <p:nvPr/>
      </p:nvGrpSpPr>
      <p:grpSpPr>
        <a:xfrm>
          <a:off x="0" y="0"/>
          <a:ext cx="0" cy="0"/>
          <a:chOff x="0" y="0"/>
          <a:chExt cx="0" cy="0"/>
        </a:xfrm>
      </p:grpSpPr>
      <p:sp>
        <p:nvSpPr>
          <p:cNvPr id="494" name="Google Shape;494;p62"/>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grpSp>
        <p:nvGrpSpPr>
          <p:cNvPr id="495" name="Google Shape;495;p62"/>
          <p:cNvGrpSpPr/>
          <p:nvPr/>
        </p:nvGrpSpPr>
        <p:grpSpPr>
          <a:xfrm>
            <a:off x="615401" y="5008153"/>
            <a:ext cx="10979857" cy="1114500"/>
            <a:chOff x="461550" y="5465350"/>
            <a:chExt cx="8373900" cy="1114500"/>
          </a:xfrm>
        </p:grpSpPr>
        <p:sp>
          <p:nvSpPr>
            <p:cNvPr id="496" name="Google Shape;496;p62"/>
            <p:cNvSpPr/>
            <p:nvPr/>
          </p:nvSpPr>
          <p:spPr>
            <a:xfrm>
              <a:off x="461550" y="5465350"/>
              <a:ext cx="8373900" cy="1114500"/>
            </a:xfrm>
            <a:prstGeom prst="roundRect">
              <a:avLst>
                <a:gd name="adj" fmla="val 16667"/>
              </a:avLst>
            </a:prstGeom>
            <a:solidFill>
              <a:srgbClr val="003C71">
                <a:alpha val="200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97" name="Google Shape;497;p62"/>
            <p:cNvSpPr txBox="1"/>
            <p:nvPr/>
          </p:nvSpPr>
          <p:spPr>
            <a:xfrm>
              <a:off x="659125" y="5615950"/>
              <a:ext cx="654000" cy="813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600"/>
                <a:buFont typeface="Arial"/>
                <a:buNone/>
              </a:pPr>
              <a:r>
                <a:rPr lang="en-US" sz="6133" b="1" i="0" u="none" strike="noStrike" cap="none">
                  <a:solidFill>
                    <a:srgbClr val="003C71"/>
                  </a:solidFill>
                  <a:latin typeface="Arial"/>
                  <a:ea typeface="Arial"/>
                  <a:cs typeface="Arial"/>
                  <a:sym typeface="Arial"/>
                </a:rPr>
                <a:t>3</a:t>
              </a:r>
              <a:endParaRPr sz="6133" b="1" i="0" u="none" strike="noStrike" cap="none">
                <a:solidFill>
                  <a:srgbClr val="003C71"/>
                </a:solidFill>
                <a:latin typeface="Arial"/>
                <a:ea typeface="Arial"/>
                <a:cs typeface="Arial"/>
                <a:sym typeface="Arial"/>
              </a:endParaRPr>
            </a:p>
          </p:txBody>
        </p:sp>
      </p:grpSp>
      <p:grpSp>
        <p:nvGrpSpPr>
          <p:cNvPr id="498" name="Google Shape;498;p62"/>
          <p:cNvGrpSpPr/>
          <p:nvPr/>
        </p:nvGrpSpPr>
        <p:grpSpPr>
          <a:xfrm>
            <a:off x="615401" y="3722587"/>
            <a:ext cx="10979857" cy="1114500"/>
            <a:chOff x="461550" y="5541550"/>
            <a:chExt cx="8373900" cy="1114500"/>
          </a:xfrm>
        </p:grpSpPr>
        <p:sp>
          <p:nvSpPr>
            <p:cNvPr id="499" name="Google Shape;499;p62"/>
            <p:cNvSpPr/>
            <p:nvPr/>
          </p:nvSpPr>
          <p:spPr>
            <a:xfrm>
              <a:off x="461550" y="5541550"/>
              <a:ext cx="8373900" cy="1114500"/>
            </a:xfrm>
            <a:prstGeom prst="roundRect">
              <a:avLst>
                <a:gd name="adj" fmla="val 16667"/>
              </a:avLst>
            </a:prstGeom>
            <a:solidFill>
              <a:srgbClr val="003C71">
                <a:alpha val="200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00" name="Google Shape;500;p62"/>
            <p:cNvSpPr txBox="1"/>
            <p:nvPr/>
          </p:nvSpPr>
          <p:spPr>
            <a:xfrm>
              <a:off x="659125" y="5692150"/>
              <a:ext cx="654000" cy="813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600"/>
                <a:buFont typeface="Arial"/>
                <a:buNone/>
              </a:pPr>
              <a:r>
                <a:rPr lang="en-US" sz="6133" b="1" i="0" u="none" strike="noStrike" cap="none">
                  <a:solidFill>
                    <a:srgbClr val="003C71"/>
                  </a:solidFill>
                  <a:latin typeface="Arial"/>
                  <a:ea typeface="Arial"/>
                  <a:cs typeface="Arial"/>
                  <a:sym typeface="Arial"/>
                </a:rPr>
                <a:t>2</a:t>
              </a:r>
              <a:endParaRPr sz="6133" b="1" i="0" u="none" strike="noStrike" cap="none">
                <a:solidFill>
                  <a:srgbClr val="003C71"/>
                </a:solidFill>
                <a:latin typeface="Arial"/>
                <a:ea typeface="Arial"/>
                <a:cs typeface="Arial"/>
                <a:sym typeface="Arial"/>
              </a:endParaRPr>
            </a:p>
          </p:txBody>
        </p:sp>
      </p:grpSp>
      <p:grpSp>
        <p:nvGrpSpPr>
          <p:cNvPr id="501" name="Google Shape;501;p62"/>
          <p:cNvGrpSpPr/>
          <p:nvPr/>
        </p:nvGrpSpPr>
        <p:grpSpPr>
          <a:xfrm>
            <a:off x="615401" y="2437022"/>
            <a:ext cx="10979857" cy="1114500"/>
            <a:chOff x="461550" y="5541550"/>
            <a:chExt cx="8373900" cy="1114500"/>
          </a:xfrm>
        </p:grpSpPr>
        <p:sp>
          <p:nvSpPr>
            <p:cNvPr id="502" name="Google Shape;502;p62"/>
            <p:cNvSpPr/>
            <p:nvPr/>
          </p:nvSpPr>
          <p:spPr>
            <a:xfrm>
              <a:off x="461550" y="5541550"/>
              <a:ext cx="8373900" cy="1114500"/>
            </a:xfrm>
            <a:prstGeom prst="roundRect">
              <a:avLst>
                <a:gd name="adj" fmla="val 16667"/>
              </a:avLst>
            </a:prstGeom>
            <a:solidFill>
              <a:srgbClr val="003C71">
                <a:alpha val="200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03" name="Google Shape;503;p62"/>
            <p:cNvSpPr txBox="1"/>
            <p:nvPr/>
          </p:nvSpPr>
          <p:spPr>
            <a:xfrm>
              <a:off x="659125" y="5692150"/>
              <a:ext cx="654000" cy="813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600"/>
                <a:buFont typeface="Arial"/>
                <a:buNone/>
              </a:pPr>
              <a:r>
                <a:rPr lang="en-US" sz="6133" b="1" i="0" u="none" strike="noStrike" cap="none">
                  <a:solidFill>
                    <a:srgbClr val="003C71"/>
                  </a:solidFill>
                  <a:latin typeface="Arial"/>
                  <a:ea typeface="Arial"/>
                  <a:cs typeface="Arial"/>
                  <a:sym typeface="Arial"/>
                </a:rPr>
                <a:t>1</a:t>
              </a:r>
              <a:endParaRPr sz="6133" b="1" i="0" u="none" strike="noStrike" cap="none">
                <a:solidFill>
                  <a:srgbClr val="003C71"/>
                </a:solidFill>
                <a:latin typeface="Arial"/>
                <a:ea typeface="Arial"/>
                <a:cs typeface="Arial"/>
                <a:sym typeface="Arial"/>
              </a:endParaRPr>
            </a:p>
          </p:txBody>
        </p:sp>
      </p:grpSp>
      <p:sp>
        <p:nvSpPr>
          <p:cNvPr id="504" name="Google Shape;504;p62"/>
          <p:cNvSpPr txBox="1">
            <a:spLocks noGrp="1"/>
          </p:cNvSpPr>
          <p:nvPr>
            <p:ph type="body" idx="1"/>
          </p:nvPr>
        </p:nvSpPr>
        <p:spPr>
          <a:xfrm>
            <a:off x="1712067" y="2522700"/>
            <a:ext cx="9883200" cy="9404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933">
                <a:solidFill>
                  <a:srgbClr val="000000"/>
                </a:solidFill>
                <a:latin typeface="Arial"/>
                <a:ea typeface="Arial"/>
                <a:cs typeface="Arial"/>
                <a:sym typeface="Arial"/>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05" name="Google Shape;505;p62"/>
          <p:cNvSpPr txBox="1">
            <a:spLocks noGrp="1"/>
          </p:cNvSpPr>
          <p:nvPr>
            <p:ph type="body" idx="2"/>
          </p:nvPr>
        </p:nvSpPr>
        <p:spPr>
          <a:xfrm>
            <a:off x="1712067" y="5113500"/>
            <a:ext cx="9883200" cy="9404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933">
                <a:solidFill>
                  <a:srgbClr val="000000"/>
                </a:solidFill>
                <a:latin typeface="Arial"/>
                <a:ea typeface="Arial"/>
                <a:cs typeface="Arial"/>
                <a:sym typeface="Arial"/>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06" name="Google Shape;506;p62"/>
          <p:cNvSpPr txBox="1">
            <a:spLocks noGrp="1"/>
          </p:cNvSpPr>
          <p:nvPr>
            <p:ph type="body" idx="3"/>
          </p:nvPr>
        </p:nvSpPr>
        <p:spPr>
          <a:xfrm>
            <a:off x="1712067" y="3818100"/>
            <a:ext cx="9883200" cy="9404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933">
                <a:solidFill>
                  <a:srgbClr val="000000"/>
                </a:solidFill>
                <a:latin typeface="Arial"/>
                <a:ea typeface="Arial"/>
                <a:cs typeface="Arial"/>
                <a:sym typeface="Arial"/>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07" name="Google Shape;507;p62"/>
          <p:cNvSpPr txBox="1">
            <a:spLocks noGrp="1"/>
          </p:cNvSpPr>
          <p:nvPr>
            <p:ph type="title"/>
          </p:nvPr>
        </p:nvSpPr>
        <p:spPr>
          <a:xfrm>
            <a:off x="585800" y="103900"/>
            <a:ext cx="107108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4800"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4800"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4800"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4800"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4800"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4800"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4800"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4800"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4800" b="1">
                <a:solidFill>
                  <a:srgbClr val="003C71"/>
                </a:solidFill>
                <a:latin typeface="Arial"/>
                <a:ea typeface="Arial"/>
                <a:cs typeface="Arial"/>
                <a:sym typeface="Arial"/>
              </a:defRPr>
            </a:lvl9pPr>
          </a:lstStyle>
          <a:p>
            <a:endParaRPr/>
          </a:p>
        </p:txBody>
      </p:sp>
      <p:cxnSp>
        <p:nvCxnSpPr>
          <p:cNvPr id="508" name="Google Shape;508;p62"/>
          <p:cNvCxnSpPr/>
          <p:nvPr/>
        </p:nvCxnSpPr>
        <p:spPr>
          <a:xfrm>
            <a:off x="739600" y="1206243"/>
            <a:ext cx="9640000" cy="0"/>
          </a:xfrm>
          <a:prstGeom prst="straightConnector1">
            <a:avLst/>
          </a:prstGeom>
          <a:noFill/>
          <a:ln w="19050" cap="flat" cmpd="sng">
            <a:solidFill>
              <a:srgbClr val="000000"/>
            </a:solidFill>
            <a:prstDash val="solid"/>
            <a:round/>
            <a:headEnd type="none" w="sm" len="sm"/>
            <a:tailEnd type="none" w="sm" len="sm"/>
          </a:ln>
        </p:spPr>
      </p:cxnSp>
      <p:sp>
        <p:nvSpPr>
          <p:cNvPr id="509" name="Google Shape;509;p62"/>
          <p:cNvSpPr txBox="1">
            <a:spLocks noGrp="1"/>
          </p:cNvSpPr>
          <p:nvPr>
            <p:ph type="subTitle" idx="4"/>
          </p:nvPr>
        </p:nvSpPr>
        <p:spPr>
          <a:xfrm>
            <a:off x="585800" y="1161100"/>
            <a:ext cx="10710800" cy="52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i="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3200" b="1" i="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3200" b="1" i="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3200" b="1" i="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3200" b="1" i="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3200" b="1" i="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3200" b="1" i="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3200" b="1" i="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32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with Title">
  <p:cSld name="Blank with Title">
    <p:spTree>
      <p:nvGrpSpPr>
        <p:cNvPr id="1" name="Shape 88"/>
        <p:cNvGrpSpPr/>
        <p:nvPr/>
      </p:nvGrpSpPr>
      <p:grpSpPr>
        <a:xfrm>
          <a:off x="0" y="0"/>
          <a:ext cx="0" cy="0"/>
          <a:chOff x="0" y="0"/>
          <a:chExt cx="0" cy="0"/>
        </a:xfrm>
      </p:grpSpPr>
      <p:sp>
        <p:nvSpPr>
          <p:cNvPr id="89" name="Google Shape;89;p7"/>
          <p:cNvSpPr txBox="1">
            <a:spLocks noGrp="1"/>
          </p:cNvSpPr>
          <p:nvPr>
            <p:ph type="title"/>
          </p:nvPr>
        </p:nvSpPr>
        <p:spPr>
          <a:xfrm>
            <a:off x="459825" y="422240"/>
            <a:ext cx="11274800" cy="565600"/>
          </a:xfrm>
          <a:prstGeom prst="rect">
            <a:avLst/>
          </a:prstGeom>
          <a:noFill/>
          <a:ln>
            <a:noFill/>
          </a:ln>
        </p:spPr>
        <p:txBody>
          <a:bodyPr spcFirstLastPara="1" wrap="square" lIns="0" tIns="45700" rIns="91425" bIns="45700" anchor="t" anchorCtr="0">
            <a:normAutofit/>
          </a:bodyPr>
          <a:lstStyle>
            <a:lvl1pPr lvl="0" algn="l">
              <a:lnSpc>
                <a:spcPct val="100000"/>
              </a:lnSpc>
              <a:spcBef>
                <a:spcPts val="0"/>
              </a:spcBef>
              <a:spcAft>
                <a:spcPts val="0"/>
              </a:spcAft>
              <a:buClr>
                <a:srgbClr val="0A2358"/>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 name="Google Shape;90;p7"/>
          <p:cNvSpPr txBox="1">
            <a:spLocks noGrp="1"/>
          </p:cNvSpPr>
          <p:nvPr>
            <p:ph type="sldNum" idx="12"/>
          </p:nvPr>
        </p:nvSpPr>
        <p:spPr>
          <a:xfrm>
            <a:off x="9318844" y="6412665"/>
            <a:ext cx="2743200" cy="3660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lt1"/>
              </a:buClr>
              <a:buSzPts val="1000"/>
              <a:buFont typeface="Arial"/>
              <a:buNone/>
              <a:defRPr sz="1333"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chemeClr val="lt1"/>
              </a:buClr>
              <a:buSzPts val="1000"/>
              <a:buFont typeface="Arial"/>
              <a:buNone/>
              <a:defRPr sz="1333"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chemeClr val="lt1"/>
              </a:buClr>
              <a:buSzPts val="1000"/>
              <a:buFont typeface="Arial"/>
              <a:buNone/>
              <a:defRPr sz="1333"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chemeClr val="lt1"/>
              </a:buClr>
              <a:buSzPts val="1000"/>
              <a:buFont typeface="Arial"/>
              <a:buNone/>
              <a:defRPr sz="1333"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chemeClr val="lt1"/>
              </a:buClr>
              <a:buSzPts val="1000"/>
              <a:buFont typeface="Arial"/>
              <a:buNone/>
              <a:defRPr sz="1333"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chemeClr val="lt1"/>
              </a:buClr>
              <a:buSzPts val="1000"/>
              <a:buFont typeface="Arial"/>
              <a:buNone/>
              <a:defRPr sz="1333"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chemeClr val="lt1"/>
              </a:buClr>
              <a:buSzPts val="1000"/>
              <a:buFont typeface="Arial"/>
              <a:buNone/>
              <a:defRPr sz="1333"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chemeClr val="lt1"/>
              </a:buClr>
              <a:buSzPts val="1000"/>
              <a:buFont typeface="Arial"/>
              <a:buNone/>
              <a:defRPr sz="1333"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chemeClr val="lt1"/>
              </a:buClr>
              <a:buSzPts val="1000"/>
              <a:buFont typeface="Arial"/>
              <a:buNone/>
              <a:defRPr sz="1333"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List Items - Same Slide - PILLARS">
  <p:cSld name="List Items - Same Slide - PILLARS">
    <p:bg>
      <p:bgPr>
        <a:solidFill>
          <a:srgbClr val="FFFFFF"/>
        </a:solidFill>
        <a:effectLst/>
      </p:bgPr>
    </p:bg>
    <p:spTree>
      <p:nvGrpSpPr>
        <p:cNvPr id="1" name="Shape 510"/>
        <p:cNvGrpSpPr/>
        <p:nvPr/>
      </p:nvGrpSpPr>
      <p:grpSpPr>
        <a:xfrm>
          <a:off x="0" y="0"/>
          <a:ext cx="0" cy="0"/>
          <a:chOff x="0" y="0"/>
          <a:chExt cx="0" cy="0"/>
        </a:xfrm>
      </p:grpSpPr>
      <p:sp>
        <p:nvSpPr>
          <p:cNvPr id="511" name="Google Shape;511;p63"/>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grpSp>
        <p:nvGrpSpPr>
          <p:cNvPr id="512" name="Google Shape;512;p63"/>
          <p:cNvGrpSpPr/>
          <p:nvPr/>
        </p:nvGrpSpPr>
        <p:grpSpPr>
          <a:xfrm>
            <a:off x="8171524" y="1855760"/>
            <a:ext cx="3462313" cy="4248644"/>
            <a:chOff x="6265963" y="3087650"/>
            <a:chExt cx="2596800" cy="4087200"/>
          </a:xfrm>
        </p:grpSpPr>
        <p:sp>
          <p:nvSpPr>
            <p:cNvPr id="513" name="Google Shape;513;p63"/>
            <p:cNvSpPr/>
            <p:nvPr/>
          </p:nvSpPr>
          <p:spPr>
            <a:xfrm>
              <a:off x="6276313" y="3087650"/>
              <a:ext cx="2567700" cy="654000"/>
            </a:xfrm>
            <a:prstGeom prst="roundRect">
              <a:avLst>
                <a:gd name="adj" fmla="val 16667"/>
              </a:avLst>
            </a:prstGeom>
            <a:solidFill>
              <a:srgbClr val="003C7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14" name="Google Shape;514;p63"/>
            <p:cNvSpPr/>
            <p:nvPr/>
          </p:nvSpPr>
          <p:spPr>
            <a:xfrm>
              <a:off x="6276313" y="3087650"/>
              <a:ext cx="2567700" cy="4087200"/>
            </a:xfrm>
            <a:prstGeom prst="roundRect">
              <a:avLst>
                <a:gd name="adj" fmla="val 16667"/>
              </a:avLst>
            </a:prstGeom>
            <a:solidFill>
              <a:srgbClr val="003C71">
                <a:alpha val="200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cxnSp>
          <p:nvCxnSpPr>
            <p:cNvPr id="515" name="Google Shape;515;p63"/>
            <p:cNvCxnSpPr/>
            <p:nvPr/>
          </p:nvCxnSpPr>
          <p:spPr>
            <a:xfrm>
              <a:off x="6265963" y="3708901"/>
              <a:ext cx="2596800" cy="0"/>
            </a:xfrm>
            <a:prstGeom prst="straightConnector1">
              <a:avLst/>
            </a:prstGeom>
            <a:noFill/>
            <a:ln w="76200" cap="flat" cmpd="sng">
              <a:solidFill>
                <a:srgbClr val="FFFFFF"/>
              </a:solidFill>
              <a:prstDash val="solid"/>
              <a:round/>
              <a:headEnd type="none" w="sm" len="sm"/>
              <a:tailEnd type="none" w="sm" len="sm"/>
            </a:ln>
          </p:spPr>
        </p:cxnSp>
      </p:grpSp>
      <p:grpSp>
        <p:nvGrpSpPr>
          <p:cNvPr id="516" name="Google Shape;516;p63"/>
          <p:cNvGrpSpPr/>
          <p:nvPr/>
        </p:nvGrpSpPr>
        <p:grpSpPr>
          <a:xfrm>
            <a:off x="4365290" y="1855758"/>
            <a:ext cx="3498713" cy="4248644"/>
            <a:chOff x="3293788" y="2998700"/>
            <a:chExt cx="2624100" cy="4087200"/>
          </a:xfrm>
        </p:grpSpPr>
        <p:sp>
          <p:nvSpPr>
            <p:cNvPr id="517" name="Google Shape;517;p63"/>
            <p:cNvSpPr/>
            <p:nvPr/>
          </p:nvSpPr>
          <p:spPr>
            <a:xfrm>
              <a:off x="3304138" y="2998700"/>
              <a:ext cx="2567700" cy="654000"/>
            </a:xfrm>
            <a:prstGeom prst="roundRect">
              <a:avLst>
                <a:gd name="adj" fmla="val 16667"/>
              </a:avLst>
            </a:prstGeom>
            <a:solidFill>
              <a:srgbClr val="003C7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18" name="Google Shape;518;p63"/>
            <p:cNvSpPr/>
            <p:nvPr/>
          </p:nvSpPr>
          <p:spPr>
            <a:xfrm>
              <a:off x="3304138" y="2998700"/>
              <a:ext cx="2567700" cy="4087200"/>
            </a:xfrm>
            <a:prstGeom prst="roundRect">
              <a:avLst>
                <a:gd name="adj" fmla="val 16667"/>
              </a:avLst>
            </a:prstGeom>
            <a:solidFill>
              <a:srgbClr val="003C71">
                <a:alpha val="200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cxnSp>
          <p:nvCxnSpPr>
            <p:cNvPr id="519" name="Google Shape;519;p63"/>
            <p:cNvCxnSpPr/>
            <p:nvPr/>
          </p:nvCxnSpPr>
          <p:spPr>
            <a:xfrm>
              <a:off x="3293788" y="3619951"/>
              <a:ext cx="2624100" cy="0"/>
            </a:xfrm>
            <a:prstGeom prst="straightConnector1">
              <a:avLst/>
            </a:prstGeom>
            <a:noFill/>
            <a:ln w="76200" cap="flat" cmpd="sng">
              <a:solidFill>
                <a:srgbClr val="FFFFFF"/>
              </a:solidFill>
              <a:prstDash val="solid"/>
              <a:round/>
              <a:headEnd type="none" w="sm" len="sm"/>
              <a:tailEnd type="none" w="sm" len="sm"/>
            </a:ln>
          </p:spPr>
        </p:cxnSp>
      </p:grpSp>
      <p:grpSp>
        <p:nvGrpSpPr>
          <p:cNvPr id="520" name="Google Shape;520;p63"/>
          <p:cNvGrpSpPr/>
          <p:nvPr/>
        </p:nvGrpSpPr>
        <p:grpSpPr>
          <a:xfrm>
            <a:off x="557853" y="1855758"/>
            <a:ext cx="3499913" cy="4248644"/>
            <a:chOff x="430813" y="2998700"/>
            <a:chExt cx="2625000" cy="4087200"/>
          </a:xfrm>
        </p:grpSpPr>
        <p:sp>
          <p:nvSpPr>
            <p:cNvPr id="521" name="Google Shape;521;p63"/>
            <p:cNvSpPr/>
            <p:nvPr/>
          </p:nvSpPr>
          <p:spPr>
            <a:xfrm>
              <a:off x="441163" y="2998700"/>
              <a:ext cx="2567700" cy="654000"/>
            </a:xfrm>
            <a:prstGeom prst="roundRect">
              <a:avLst>
                <a:gd name="adj" fmla="val 16667"/>
              </a:avLst>
            </a:prstGeom>
            <a:solidFill>
              <a:srgbClr val="003C7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22" name="Google Shape;522;p63"/>
            <p:cNvSpPr/>
            <p:nvPr/>
          </p:nvSpPr>
          <p:spPr>
            <a:xfrm>
              <a:off x="441163" y="2998700"/>
              <a:ext cx="2567700" cy="4087200"/>
            </a:xfrm>
            <a:prstGeom prst="roundRect">
              <a:avLst>
                <a:gd name="adj" fmla="val 16667"/>
              </a:avLst>
            </a:prstGeom>
            <a:solidFill>
              <a:srgbClr val="003C71">
                <a:alpha val="200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cxnSp>
          <p:nvCxnSpPr>
            <p:cNvPr id="523" name="Google Shape;523;p63"/>
            <p:cNvCxnSpPr/>
            <p:nvPr/>
          </p:nvCxnSpPr>
          <p:spPr>
            <a:xfrm>
              <a:off x="430813" y="3619951"/>
              <a:ext cx="2625000" cy="0"/>
            </a:xfrm>
            <a:prstGeom prst="straightConnector1">
              <a:avLst/>
            </a:prstGeom>
            <a:noFill/>
            <a:ln w="76200" cap="flat" cmpd="sng">
              <a:solidFill>
                <a:srgbClr val="FFFFFF"/>
              </a:solidFill>
              <a:prstDash val="solid"/>
              <a:round/>
              <a:headEnd type="none" w="sm" len="sm"/>
              <a:tailEnd type="none" w="sm" len="sm"/>
            </a:ln>
          </p:spPr>
        </p:cxnSp>
      </p:grpSp>
      <p:sp>
        <p:nvSpPr>
          <p:cNvPr id="524" name="Google Shape;524;p63"/>
          <p:cNvSpPr txBox="1">
            <a:spLocks noGrp="1"/>
          </p:cNvSpPr>
          <p:nvPr>
            <p:ph type="subTitle" idx="1"/>
          </p:nvPr>
        </p:nvSpPr>
        <p:spPr>
          <a:xfrm>
            <a:off x="771067" y="1841832"/>
            <a:ext cx="3073500" cy="524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2800" b="1">
                <a:solidFill>
                  <a:srgbClr val="FFFFFF"/>
                </a:solidFill>
                <a:latin typeface="Arial"/>
                <a:ea typeface="Arial"/>
                <a:cs typeface="Arial"/>
                <a:sym typeface="Arial"/>
              </a:defRPr>
            </a:lvl1pPr>
            <a:lvl2pPr lvl="1" algn="ctr">
              <a:lnSpc>
                <a:spcPct val="100000"/>
              </a:lnSpc>
              <a:spcBef>
                <a:spcPts val="0"/>
              </a:spcBef>
              <a:spcAft>
                <a:spcPts val="0"/>
              </a:spcAft>
              <a:buSzPts val="1400"/>
              <a:buNone/>
              <a:defRPr sz="2800" b="1">
                <a:solidFill>
                  <a:srgbClr val="FFFFFF"/>
                </a:solidFill>
                <a:latin typeface="Arial"/>
                <a:ea typeface="Arial"/>
                <a:cs typeface="Arial"/>
                <a:sym typeface="Arial"/>
              </a:defRPr>
            </a:lvl2pPr>
            <a:lvl3pPr lvl="2" algn="ctr">
              <a:lnSpc>
                <a:spcPct val="100000"/>
              </a:lnSpc>
              <a:spcBef>
                <a:spcPts val="0"/>
              </a:spcBef>
              <a:spcAft>
                <a:spcPts val="0"/>
              </a:spcAft>
              <a:buSzPts val="1400"/>
              <a:buNone/>
              <a:defRPr sz="2800" b="1">
                <a:solidFill>
                  <a:srgbClr val="FFFFFF"/>
                </a:solidFill>
                <a:latin typeface="Arial"/>
                <a:ea typeface="Arial"/>
                <a:cs typeface="Arial"/>
                <a:sym typeface="Arial"/>
              </a:defRPr>
            </a:lvl3pPr>
            <a:lvl4pPr lvl="3" algn="ctr">
              <a:lnSpc>
                <a:spcPct val="100000"/>
              </a:lnSpc>
              <a:spcBef>
                <a:spcPts val="0"/>
              </a:spcBef>
              <a:spcAft>
                <a:spcPts val="0"/>
              </a:spcAft>
              <a:buSzPts val="1400"/>
              <a:buNone/>
              <a:defRPr sz="2800" b="1">
                <a:solidFill>
                  <a:srgbClr val="FFFFFF"/>
                </a:solidFill>
                <a:latin typeface="Arial"/>
                <a:ea typeface="Arial"/>
                <a:cs typeface="Arial"/>
                <a:sym typeface="Arial"/>
              </a:defRPr>
            </a:lvl4pPr>
            <a:lvl5pPr lvl="4" algn="ctr">
              <a:lnSpc>
                <a:spcPct val="100000"/>
              </a:lnSpc>
              <a:spcBef>
                <a:spcPts val="0"/>
              </a:spcBef>
              <a:spcAft>
                <a:spcPts val="0"/>
              </a:spcAft>
              <a:buSzPts val="1400"/>
              <a:buNone/>
              <a:defRPr sz="2800" b="1">
                <a:solidFill>
                  <a:srgbClr val="FFFFFF"/>
                </a:solidFill>
                <a:latin typeface="Arial"/>
                <a:ea typeface="Arial"/>
                <a:cs typeface="Arial"/>
                <a:sym typeface="Arial"/>
              </a:defRPr>
            </a:lvl5pPr>
            <a:lvl6pPr lvl="5" algn="ctr">
              <a:lnSpc>
                <a:spcPct val="100000"/>
              </a:lnSpc>
              <a:spcBef>
                <a:spcPts val="0"/>
              </a:spcBef>
              <a:spcAft>
                <a:spcPts val="0"/>
              </a:spcAft>
              <a:buSzPts val="1400"/>
              <a:buNone/>
              <a:defRPr sz="2800" b="1">
                <a:solidFill>
                  <a:srgbClr val="FFFFFF"/>
                </a:solidFill>
                <a:latin typeface="Arial"/>
                <a:ea typeface="Arial"/>
                <a:cs typeface="Arial"/>
                <a:sym typeface="Arial"/>
              </a:defRPr>
            </a:lvl6pPr>
            <a:lvl7pPr lvl="6" algn="ctr">
              <a:lnSpc>
                <a:spcPct val="100000"/>
              </a:lnSpc>
              <a:spcBef>
                <a:spcPts val="0"/>
              </a:spcBef>
              <a:spcAft>
                <a:spcPts val="0"/>
              </a:spcAft>
              <a:buSzPts val="1400"/>
              <a:buNone/>
              <a:defRPr sz="2800" b="1">
                <a:solidFill>
                  <a:srgbClr val="FFFFFF"/>
                </a:solidFill>
                <a:latin typeface="Arial"/>
                <a:ea typeface="Arial"/>
                <a:cs typeface="Arial"/>
                <a:sym typeface="Arial"/>
              </a:defRPr>
            </a:lvl7pPr>
            <a:lvl8pPr lvl="7" algn="ctr">
              <a:lnSpc>
                <a:spcPct val="100000"/>
              </a:lnSpc>
              <a:spcBef>
                <a:spcPts val="0"/>
              </a:spcBef>
              <a:spcAft>
                <a:spcPts val="0"/>
              </a:spcAft>
              <a:buSzPts val="1400"/>
              <a:buNone/>
              <a:defRPr sz="2800" b="1">
                <a:solidFill>
                  <a:srgbClr val="FFFFFF"/>
                </a:solidFill>
                <a:latin typeface="Arial"/>
                <a:ea typeface="Arial"/>
                <a:cs typeface="Arial"/>
                <a:sym typeface="Arial"/>
              </a:defRPr>
            </a:lvl8pPr>
            <a:lvl9pPr lvl="8" algn="ctr">
              <a:lnSpc>
                <a:spcPct val="100000"/>
              </a:lnSpc>
              <a:spcBef>
                <a:spcPts val="0"/>
              </a:spcBef>
              <a:spcAft>
                <a:spcPts val="0"/>
              </a:spcAft>
              <a:buSzPts val="1400"/>
              <a:buNone/>
              <a:defRPr sz="2800" b="1">
                <a:solidFill>
                  <a:srgbClr val="FFFFFF"/>
                </a:solidFill>
                <a:latin typeface="Arial"/>
                <a:ea typeface="Arial"/>
                <a:cs typeface="Arial"/>
                <a:sym typeface="Arial"/>
              </a:defRPr>
            </a:lvl9pPr>
          </a:lstStyle>
          <a:p>
            <a:endParaRPr/>
          </a:p>
        </p:txBody>
      </p:sp>
      <p:sp>
        <p:nvSpPr>
          <p:cNvPr id="525" name="Google Shape;525;p63"/>
          <p:cNvSpPr txBox="1">
            <a:spLocks noGrp="1"/>
          </p:cNvSpPr>
          <p:nvPr>
            <p:ph type="subTitle" idx="2"/>
          </p:nvPr>
        </p:nvSpPr>
        <p:spPr>
          <a:xfrm>
            <a:off x="4578000" y="1841832"/>
            <a:ext cx="3073500" cy="524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2800" b="1">
                <a:solidFill>
                  <a:srgbClr val="FFFFFF"/>
                </a:solidFill>
                <a:latin typeface="Arial"/>
                <a:ea typeface="Arial"/>
                <a:cs typeface="Arial"/>
                <a:sym typeface="Arial"/>
              </a:defRPr>
            </a:lvl1pPr>
            <a:lvl2pPr lvl="1" algn="ctr">
              <a:lnSpc>
                <a:spcPct val="100000"/>
              </a:lnSpc>
              <a:spcBef>
                <a:spcPts val="0"/>
              </a:spcBef>
              <a:spcAft>
                <a:spcPts val="0"/>
              </a:spcAft>
              <a:buSzPts val="1400"/>
              <a:buNone/>
              <a:defRPr sz="2800" b="1">
                <a:solidFill>
                  <a:srgbClr val="FFFFFF"/>
                </a:solidFill>
                <a:latin typeface="Arial"/>
                <a:ea typeface="Arial"/>
                <a:cs typeface="Arial"/>
                <a:sym typeface="Arial"/>
              </a:defRPr>
            </a:lvl2pPr>
            <a:lvl3pPr lvl="2" algn="ctr">
              <a:lnSpc>
                <a:spcPct val="100000"/>
              </a:lnSpc>
              <a:spcBef>
                <a:spcPts val="0"/>
              </a:spcBef>
              <a:spcAft>
                <a:spcPts val="0"/>
              </a:spcAft>
              <a:buSzPts val="1400"/>
              <a:buNone/>
              <a:defRPr sz="2800" b="1">
                <a:solidFill>
                  <a:srgbClr val="FFFFFF"/>
                </a:solidFill>
                <a:latin typeface="Arial"/>
                <a:ea typeface="Arial"/>
                <a:cs typeface="Arial"/>
                <a:sym typeface="Arial"/>
              </a:defRPr>
            </a:lvl3pPr>
            <a:lvl4pPr lvl="3" algn="ctr">
              <a:lnSpc>
                <a:spcPct val="100000"/>
              </a:lnSpc>
              <a:spcBef>
                <a:spcPts val="0"/>
              </a:spcBef>
              <a:spcAft>
                <a:spcPts val="0"/>
              </a:spcAft>
              <a:buSzPts val="1400"/>
              <a:buNone/>
              <a:defRPr sz="2800" b="1">
                <a:solidFill>
                  <a:srgbClr val="FFFFFF"/>
                </a:solidFill>
                <a:latin typeface="Arial"/>
                <a:ea typeface="Arial"/>
                <a:cs typeface="Arial"/>
                <a:sym typeface="Arial"/>
              </a:defRPr>
            </a:lvl4pPr>
            <a:lvl5pPr lvl="4" algn="ctr">
              <a:lnSpc>
                <a:spcPct val="100000"/>
              </a:lnSpc>
              <a:spcBef>
                <a:spcPts val="0"/>
              </a:spcBef>
              <a:spcAft>
                <a:spcPts val="0"/>
              </a:spcAft>
              <a:buSzPts val="1400"/>
              <a:buNone/>
              <a:defRPr sz="2800" b="1">
                <a:solidFill>
                  <a:srgbClr val="FFFFFF"/>
                </a:solidFill>
                <a:latin typeface="Arial"/>
                <a:ea typeface="Arial"/>
                <a:cs typeface="Arial"/>
                <a:sym typeface="Arial"/>
              </a:defRPr>
            </a:lvl5pPr>
            <a:lvl6pPr lvl="5" algn="ctr">
              <a:lnSpc>
                <a:spcPct val="100000"/>
              </a:lnSpc>
              <a:spcBef>
                <a:spcPts val="0"/>
              </a:spcBef>
              <a:spcAft>
                <a:spcPts val="0"/>
              </a:spcAft>
              <a:buSzPts val="1400"/>
              <a:buNone/>
              <a:defRPr sz="2800" b="1">
                <a:solidFill>
                  <a:srgbClr val="FFFFFF"/>
                </a:solidFill>
                <a:latin typeface="Arial"/>
                <a:ea typeface="Arial"/>
                <a:cs typeface="Arial"/>
                <a:sym typeface="Arial"/>
              </a:defRPr>
            </a:lvl6pPr>
            <a:lvl7pPr lvl="6" algn="ctr">
              <a:lnSpc>
                <a:spcPct val="100000"/>
              </a:lnSpc>
              <a:spcBef>
                <a:spcPts val="0"/>
              </a:spcBef>
              <a:spcAft>
                <a:spcPts val="0"/>
              </a:spcAft>
              <a:buSzPts val="1400"/>
              <a:buNone/>
              <a:defRPr sz="2800" b="1">
                <a:solidFill>
                  <a:srgbClr val="FFFFFF"/>
                </a:solidFill>
                <a:latin typeface="Arial"/>
                <a:ea typeface="Arial"/>
                <a:cs typeface="Arial"/>
                <a:sym typeface="Arial"/>
              </a:defRPr>
            </a:lvl7pPr>
            <a:lvl8pPr lvl="7" algn="ctr">
              <a:lnSpc>
                <a:spcPct val="100000"/>
              </a:lnSpc>
              <a:spcBef>
                <a:spcPts val="0"/>
              </a:spcBef>
              <a:spcAft>
                <a:spcPts val="0"/>
              </a:spcAft>
              <a:buSzPts val="1400"/>
              <a:buNone/>
              <a:defRPr sz="2800" b="1">
                <a:solidFill>
                  <a:srgbClr val="FFFFFF"/>
                </a:solidFill>
                <a:latin typeface="Arial"/>
                <a:ea typeface="Arial"/>
                <a:cs typeface="Arial"/>
                <a:sym typeface="Arial"/>
              </a:defRPr>
            </a:lvl8pPr>
            <a:lvl9pPr lvl="8" algn="ctr">
              <a:lnSpc>
                <a:spcPct val="100000"/>
              </a:lnSpc>
              <a:spcBef>
                <a:spcPts val="0"/>
              </a:spcBef>
              <a:spcAft>
                <a:spcPts val="0"/>
              </a:spcAft>
              <a:buSzPts val="1400"/>
              <a:buNone/>
              <a:defRPr sz="2800" b="1">
                <a:solidFill>
                  <a:srgbClr val="FFFFFF"/>
                </a:solidFill>
                <a:latin typeface="Arial"/>
                <a:ea typeface="Arial"/>
                <a:cs typeface="Arial"/>
                <a:sym typeface="Arial"/>
              </a:defRPr>
            </a:lvl9pPr>
          </a:lstStyle>
          <a:p>
            <a:endParaRPr/>
          </a:p>
        </p:txBody>
      </p:sp>
      <p:sp>
        <p:nvSpPr>
          <p:cNvPr id="526" name="Google Shape;526;p63"/>
          <p:cNvSpPr txBox="1">
            <a:spLocks noGrp="1"/>
          </p:cNvSpPr>
          <p:nvPr>
            <p:ph type="subTitle" idx="3"/>
          </p:nvPr>
        </p:nvSpPr>
        <p:spPr>
          <a:xfrm>
            <a:off x="8366133" y="1841832"/>
            <a:ext cx="3073500" cy="524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2800" b="1">
                <a:solidFill>
                  <a:srgbClr val="FFFFFF"/>
                </a:solidFill>
                <a:latin typeface="Arial"/>
                <a:ea typeface="Arial"/>
                <a:cs typeface="Arial"/>
                <a:sym typeface="Arial"/>
              </a:defRPr>
            </a:lvl1pPr>
            <a:lvl2pPr lvl="1" algn="ctr">
              <a:lnSpc>
                <a:spcPct val="100000"/>
              </a:lnSpc>
              <a:spcBef>
                <a:spcPts val="0"/>
              </a:spcBef>
              <a:spcAft>
                <a:spcPts val="0"/>
              </a:spcAft>
              <a:buSzPts val="1400"/>
              <a:buNone/>
              <a:defRPr sz="2800" b="1">
                <a:solidFill>
                  <a:srgbClr val="FFFFFF"/>
                </a:solidFill>
                <a:latin typeface="Arial"/>
                <a:ea typeface="Arial"/>
                <a:cs typeface="Arial"/>
                <a:sym typeface="Arial"/>
              </a:defRPr>
            </a:lvl2pPr>
            <a:lvl3pPr lvl="2" algn="ctr">
              <a:lnSpc>
                <a:spcPct val="100000"/>
              </a:lnSpc>
              <a:spcBef>
                <a:spcPts val="0"/>
              </a:spcBef>
              <a:spcAft>
                <a:spcPts val="0"/>
              </a:spcAft>
              <a:buSzPts val="1400"/>
              <a:buNone/>
              <a:defRPr sz="2800" b="1">
                <a:solidFill>
                  <a:srgbClr val="FFFFFF"/>
                </a:solidFill>
                <a:latin typeface="Arial"/>
                <a:ea typeface="Arial"/>
                <a:cs typeface="Arial"/>
                <a:sym typeface="Arial"/>
              </a:defRPr>
            </a:lvl3pPr>
            <a:lvl4pPr lvl="3" algn="ctr">
              <a:lnSpc>
                <a:spcPct val="100000"/>
              </a:lnSpc>
              <a:spcBef>
                <a:spcPts val="0"/>
              </a:spcBef>
              <a:spcAft>
                <a:spcPts val="0"/>
              </a:spcAft>
              <a:buSzPts val="1400"/>
              <a:buNone/>
              <a:defRPr sz="2800" b="1">
                <a:solidFill>
                  <a:srgbClr val="FFFFFF"/>
                </a:solidFill>
                <a:latin typeface="Arial"/>
                <a:ea typeface="Arial"/>
                <a:cs typeface="Arial"/>
                <a:sym typeface="Arial"/>
              </a:defRPr>
            </a:lvl4pPr>
            <a:lvl5pPr lvl="4" algn="ctr">
              <a:lnSpc>
                <a:spcPct val="100000"/>
              </a:lnSpc>
              <a:spcBef>
                <a:spcPts val="0"/>
              </a:spcBef>
              <a:spcAft>
                <a:spcPts val="0"/>
              </a:spcAft>
              <a:buSzPts val="1400"/>
              <a:buNone/>
              <a:defRPr sz="2800" b="1">
                <a:solidFill>
                  <a:srgbClr val="FFFFFF"/>
                </a:solidFill>
                <a:latin typeface="Arial"/>
                <a:ea typeface="Arial"/>
                <a:cs typeface="Arial"/>
                <a:sym typeface="Arial"/>
              </a:defRPr>
            </a:lvl5pPr>
            <a:lvl6pPr lvl="5" algn="ctr">
              <a:lnSpc>
                <a:spcPct val="100000"/>
              </a:lnSpc>
              <a:spcBef>
                <a:spcPts val="0"/>
              </a:spcBef>
              <a:spcAft>
                <a:spcPts val="0"/>
              </a:spcAft>
              <a:buSzPts val="1400"/>
              <a:buNone/>
              <a:defRPr sz="2800" b="1">
                <a:solidFill>
                  <a:srgbClr val="FFFFFF"/>
                </a:solidFill>
                <a:latin typeface="Arial"/>
                <a:ea typeface="Arial"/>
                <a:cs typeface="Arial"/>
                <a:sym typeface="Arial"/>
              </a:defRPr>
            </a:lvl6pPr>
            <a:lvl7pPr lvl="6" algn="ctr">
              <a:lnSpc>
                <a:spcPct val="100000"/>
              </a:lnSpc>
              <a:spcBef>
                <a:spcPts val="0"/>
              </a:spcBef>
              <a:spcAft>
                <a:spcPts val="0"/>
              </a:spcAft>
              <a:buSzPts val="1400"/>
              <a:buNone/>
              <a:defRPr sz="2800" b="1">
                <a:solidFill>
                  <a:srgbClr val="FFFFFF"/>
                </a:solidFill>
                <a:latin typeface="Arial"/>
                <a:ea typeface="Arial"/>
                <a:cs typeface="Arial"/>
                <a:sym typeface="Arial"/>
              </a:defRPr>
            </a:lvl7pPr>
            <a:lvl8pPr lvl="7" algn="ctr">
              <a:lnSpc>
                <a:spcPct val="100000"/>
              </a:lnSpc>
              <a:spcBef>
                <a:spcPts val="0"/>
              </a:spcBef>
              <a:spcAft>
                <a:spcPts val="0"/>
              </a:spcAft>
              <a:buSzPts val="1400"/>
              <a:buNone/>
              <a:defRPr sz="2800" b="1">
                <a:solidFill>
                  <a:srgbClr val="FFFFFF"/>
                </a:solidFill>
                <a:latin typeface="Arial"/>
                <a:ea typeface="Arial"/>
                <a:cs typeface="Arial"/>
                <a:sym typeface="Arial"/>
              </a:defRPr>
            </a:lvl8pPr>
            <a:lvl9pPr lvl="8" algn="ctr">
              <a:lnSpc>
                <a:spcPct val="100000"/>
              </a:lnSpc>
              <a:spcBef>
                <a:spcPts val="0"/>
              </a:spcBef>
              <a:spcAft>
                <a:spcPts val="0"/>
              </a:spcAft>
              <a:buSzPts val="1400"/>
              <a:buNone/>
              <a:defRPr sz="2800" b="1">
                <a:solidFill>
                  <a:srgbClr val="FFFFFF"/>
                </a:solidFill>
                <a:latin typeface="Arial"/>
                <a:ea typeface="Arial"/>
                <a:cs typeface="Arial"/>
                <a:sym typeface="Arial"/>
              </a:defRPr>
            </a:lvl9pPr>
          </a:lstStyle>
          <a:p>
            <a:endParaRPr/>
          </a:p>
        </p:txBody>
      </p:sp>
      <p:sp>
        <p:nvSpPr>
          <p:cNvPr id="527" name="Google Shape;527;p63"/>
          <p:cNvSpPr txBox="1">
            <a:spLocks noGrp="1"/>
          </p:cNvSpPr>
          <p:nvPr>
            <p:ph type="subTitle" idx="4"/>
          </p:nvPr>
        </p:nvSpPr>
        <p:spPr>
          <a:xfrm>
            <a:off x="712667" y="2449775"/>
            <a:ext cx="3190500" cy="52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2533">
                <a:solidFill>
                  <a:srgbClr val="000000"/>
                </a:solidFill>
                <a:latin typeface="Arial"/>
                <a:ea typeface="Arial"/>
                <a:cs typeface="Arial"/>
                <a:sym typeface="Arial"/>
              </a:defRPr>
            </a:lvl1pPr>
            <a:lvl2pPr lvl="1" algn="l">
              <a:lnSpc>
                <a:spcPct val="100000"/>
              </a:lnSpc>
              <a:spcBef>
                <a:spcPts val="0"/>
              </a:spcBef>
              <a:spcAft>
                <a:spcPts val="0"/>
              </a:spcAft>
              <a:buSzPts val="1400"/>
              <a:buNone/>
              <a:defRPr sz="2533">
                <a:solidFill>
                  <a:srgbClr val="000000"/>
                </a:solidFill>
                <a:latin typeface="Arial"/>
                <a:ea typeface="Arial"/>
                <a:cs typeface="Arial"/>
                <a:sym typeface="Arial"/>
              </a:defRPr>
            </a:lvl2pPr>
            <a:lvl3pPr lvl="2" algn="l">
              <a:lnSpc>
                <a:spcPct val="100000"/>
              </a:lnSpc>
              <a:spcBef>
                <a:spcPts val="0"/>
              </a:spcBef>
              <a:spcAft>
                <a:spcPts val="0"/>
              </a:spcAft>
              <a:buSzPts val="1400"/>
              <a:buNone/>
              <a:defRPr sz="2533">
                <a:solidFill>
                  <a:srgbClr val="000000"/>
                </a:solidFill>
                <a:latin typeface="Arial"/>
                <a:ea typeface="Arial"/>
                <a:cs typeface="Arial"/>
                <a:sym typeface="Arial"/>
              </a:defRPr>
            </a:lvl3pPr>
            <a:lvl4pPr lvl="3" algn="l">
              <a:lnSpc>
                <a:spcPct val="100000"/>
              </a:lnSpc>
              <a:spcBef>
                <a:spcPts val="0"/>
              </a:spcBef>
              <a:spcAft>
                <a:spcPts val="0"/>
              </a:spcAft>
              <a:buSzPts val="1400"/>
              <a:buNone/>
              <a:defRPr sz="2533">
                <a:solidFill>
                  <a:srgbClr val="000000"/>
                </a:solidFill>
                <a:latin typeface="Arial"/>
                <a:ea typeface="Arial"/>
                <a:cs typeface="Arial"/>
                <a:sym typeface="Arial"/>
              </a:defRPr>
            </a:lvl4pPr>
            <a:lvl5pPr lvl="4" algn="l">
              <a:lnSpc>
                <a:spcPct val="100000"/>
              </a:lnSpc>
              <a:spcBef>
                <a:spcPts val="0"/>
              </a:spcBef>
              <a:spcAft>
                <a:spcPts val="0"/>
              </a:spcAft>
              <a:buSzPts val="1400"/>
              <a:buNone/>
              <a:defRPr sz="2533">
                <a:solidFill>
                  <a:srgbClr val="000000"/>
                </a:solidFill>
                <a:latin typeface="Arial"/>
                <a:ea typeface="Arial"/>
                <a:cs typeface="Arial"/>
                <a:sym typeface="Arial"/>
              </a:defRPr>
            </a:lvl5pPr>
            <a:lvl6pPr lvl="5" algn="l">
              <a:lnSpc>
                <a:spcPct val="100000"/>
              </a:lnSpc>
              <a:spcBef>
                <a:spcPts val="0"/>
              </a:spcBef>
              <a:spcAft>
                <a:spcPts val="0"/>
              </a:spcAft>
              <a:buSzPts val="1400"/>
              <a:buNone/>
              <a:defRPr sz="2533">
                <a:solidFill>
                  <a:srgbClr val="000000"/>
                </a:solidFill>
                <a:latin typeface="Arial"/>
                <a:ea typeface="Arial"/>
                <a:cs typeface="Arial"/>
                <a:sym typeface="Arial"/>
              </a:defRPr>
            </a:lvl6pPr>
            <a:lvl7pPr lvl="6" algn="l">
              <a:lnSpc>
                <a:spcPct val="100000"/>
              </a:lnSpc>
              <a:spcBef>
                <a:spcPts val="0"/>
              </a:spcBef>
              <a:spcAft>
                <a:spcPts val="0"/>
              </a:spcAft>
              <a:buSzPts val="1400"/>
              <a:buNone/>
              <a:defRPr sz="2533">
                <a:solidFill>
                  <a:srgbClr val="000000"/>
                </a:solidFill>
                <a:latin typeface="Arial"/>
                <a:ea typeface="Arial"/>
                <a:cs typeface="Arial"/>
                <a:sym typeface="Arial"/>
              </a:defRPr>
            </a:lvl7pPr>
            <a:lvl8pPr lvl="7" algn="l">
              <a:lnSpc>
                <a:spcPct val="100000"/>
              </a:lnSpc>
              <a:spcBef>
                <a:spcPts val="0"/>
              </a:spcBef>
              <a:spcAft>
                <a:spcPts val="0"/>
              </a:spcAft>
              <a:buSzPts val="1400"/>
              <a:buNone/>
              <a:defRPr sz="2533">
                <a:solidFill>
                  <a:srgbClr val="000000"/>
                </a:solidFill>
                <a:latin typeface="Arial"/>
                <a:ea typeface="Arial"/>
                <a:cs typeface="Arial"/>
                <a:sym typeface="Arial"/>
              </a:defRPr>
            </a:lvl8pPr>
            <a:lvl9pPr lvl="8" algn="l">
              <a:lnSpc>
                <a:spcPct val="100000"/>
              </a:lnSpc>
              <a:spcBef>
                <a:spcPts val="0"/>
              </a:spcBef>
              <a:spcAft>
                <a:spcPts val="0"/>
              </a:spcAft>
              <a:buSzPts val="1400"/>
              <a:buNone/>
              <a:defRPr sz="2533">
                <a:solidFill>
                  <a:srgbClr val="000000"/>
                </a:solidFill>
                <a:latin typeface="Arial"/>
                <a:ea typeface="Arial"/>
                <a:cs typeface="Arial"/>
                <a:sym typeface="Arial"/>
              </a:defRPr>
            </a:lvl9pPr>
          </a:lstStyle>
          <a:p>
            <a:endParaRPr/>
          </a:p>
        </p:txBody>
      </p:sp>
      <p:sp>
        <p:nvSpPr>
          <p:cNvPr id="528" name="Google Shape;528;p63"/>
          <p:cNvSpPr txBox="1">
            <a:spLocks noGrp="1"/>
          </p:cNvSpPr>
          <p:nvPr>
            <p:ph type="subTitle" idx="5"/>
          </p:nvPr>
        </p:nvSpPr>
        <p:spPr>
          <a:xfrm>
            <a:off x="4519600" y="2449775"/>
            <a:ext cx="3190500" cy="52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2533">
                <a:solidFill>
                  <a:srgbClr val="000000"/>
                </a:solidFill>
                <a:latin typeface="Arial"/>
                <a:ea typeface="Arial"/>
                <a:cs typeface="Arial"/>
                <a:sym typeface="Arial"/>
              </a:defRPr>
            </a:lvl1pPr>
            <a:lvl2pPr lvl="1" algn="l">
              <a:lnSpc>
                <a:spcPct val="100000"/>
              </a:lnSpc>
              <a:spcBef>
                <a:spcPts val="0"/>
              </a:spcBef>
              <a:spcAft>
                <a:spcPts val="0"/>
              </a:spcAft>
              <a:buSzPts val="1400"/>
              <a:buNone/>
              <a:defRPr sz="2533">
                <a:solidFill>
                  <a:srgbClr val="000000"/>
                </a:solidFill>
                <a:latin typeface="Arial"/>
                <a:ea typeface="Arial"/>
                <a:cs typeface="Arial"/>
                <a:sym typeface="Arial"/>
              </a:defRPr>
            </a:lvl2pPr>
            <a:lvl3pPr lvl="2" algn="l">
              <a:lnSpc>
                <a:spcPct val="100000"/>
              </a:lnSpc>
              <a:spcBef>
                <a:spcPts val="0"/>
              </a:spcBef>
              <a:spcAft>
                <a:spcPts val="0"/>
              </a:spcAft>
              <a:buSzPts val="1400"/>
              <a:buNone/>
              <a:defRPr sz="2533">
                <a:solidFill>
                  <a:srgbClr val="000000"/>
                </a:solidFill>
                <a:latin typeface="Arial"/>
                <a:ea typeface="Arial"/>
                <a:cs typeface="Arial"/>
                <a:sym typeface="Arial"/>
              </a:defRPr>
            </a:lvl3pPr>
            <a:lvl4pPr lvl="3" algn="l">
              <a:lnSpc>
                <a:spcPct val="100000"/>
              </a:lnSpc>
              <a:spcBef>
                <a:spcPts val="0"/>
              </a:spcBef>
              <a:spcAft>
                <a:spcPts val="0"/>
              </a:spcAft>
              <a:buSzPts val="1400"/>
              <a:buNone/>
              <a:defRPr sz="2533">
                <a:solidFill>
                  <a:srgbClr val="000000"/>
                </a:solidFill>
                <a:latin typeface="Arial"/>
                <a:ea typeface="Arial"/>
                <a:cs typeface="Arial"/>
                <a:sym typeface="Arial"/>
              </a:defRPr>
            </a:lvl4pPr>
            <a:lvl5pPr lvl="4" algn="l">
              <a:lnSpc>
                <a:spcPct val="100000"/>
              </a:lnSpc>
              <a:spcBef>
                <a:spcPts val="0"/>
              </a:spcBef>
              <a:spcAft>
                <a:spcPts val="0"/>
              </a:spcAft>
              <a:buSzPts val="1400"/>
              <a:buNone/>
              <a:defRPr sz="2533">
                <a:solidFill>
                  <a:srgbClr val="000000"/>
                </a:solidFill>
                <a:latin typeface="Arial"/>
                <a:ea typeface="Arial"/>
                <a:cs typeface="Arial"/>
                <a:sym typeface="Arial"/>
              </a:defRPr>
            </a:lvl5pPr>
            <a:lvl6pPr lvl="5" algn="l">
              <a:lnSpc>
                <a:spcPct val="100000"/>
              </a:lnSpc>
              <a:spcBef>
                <a:spcPts val="0"/>
              </a:spcBef>
              <a:spcAft>
                <a:spcPts val="0"/>
              </a:spcAft>
              <a:buSzPts val="1400"/>
              <a:buNone/>
              <a:defRPr sz="2533">
                <a:solidFill>
                  <a:srgbClr val="000000"/>
                </a:solidFill>
                <a:latin typeface="Arial"/>
                <a:ea typeface="Arial"/>
                <a:cs typeface="Arial"/>
                <a:sym typeface="Arial"/>
              </a:defRPr>
            </a:lvl6pPr>
            <a:lvl7pPr lvl="6" algn="l">
              <a:lnSpc>
                <a:spcPct val="100000"/>
              </a:lnSpc>
              <a:spcBef>
                <a:spcPts val="0"/>
              </a:spcBef>
              <a:spcAft>
                <a:spcPts val="0"/>
              </a:spcAft>
              <a:buSzPts val="1400"/>
              <a:buNone/>
              <a:defRPr sz="2533">
                <a:solidFill>
                  <a:srgbClr val="000000"/>
                </a:solidFill>
                <a:latin typeface="Arial"/>
                <a:ea typeface="Arial"/>
                <a:cs typeface="Arial"/>
                <a:sym typeface="Arial"/>
              </a:defRPr>
            </a:lvl7pPr>
            <a:lvl8pPr lvl="7" algn="l">
              <a:lnSpc>
                <a:spcPct val="100000"/>
              </a:lnSpc>
              <a:spcBef>
                <a:spcPts val="0"/>
              </a:spcBef>
              <a:spcAft>
                <a:spcPts val="0"/>
              </a:spcAft>
              <a:buSzPts val="1400"/>
              <a:buNone/>
              <a:defRPr sz="2533">
                <a:solidFill>
                  <a:srgbClr val="000000"/>
                </a:solidFill>
                <a:latin typeface="Arial"/>
                <a:ea typeface="Arial"/>
                <a:cs typeface="Arial"/>
                <a:sym typeface="Arial"/>
              </a:defRPr>
            </a:lvl8pPr>
            <a:lvl9pPr lvl="8" algn="l">
              <a:lnSpc>
                <a:spcPct val="100000"/>
              </a:lnSpc>
              <a:spcBef>
                <a:spcPts val="0"/>
              </a:spcBef>
              <a:spcAft>
                <a:spcPts val="0"/>
              </a:spcAft>
              <a:buSzPts val="1400"/>
              <a:buNone/>
              <a:defRPr sz="2533">
                <a:solidFill>
                  <a:srgbClr val="000000"/>
                </a:solidFill>
                <a:latin typeface="Arial"/>
                <a:ea typeface="Arial"/>
                <a:cs typeface="Arial"/>
                <a:sym typeface="Arial"/>
              </a:defRPr>
            </a:lvl9pPr>
          </a:lstStyle>
          <a:p>
            <a:endParaRPr/>
          </a:p>
        </p:txBody>
      </p:sp>
      <p:sp>
        <p:nvSpPr>
          <p:cNvPr id="529" name="Google Shape;529;p63"/>
          <p:cNvSpPr txBox="1">
            <a:spLocks noGrp="1"/>
          </p:cNvSpPr>
          <p:nvPr>
            <p:ph type="subTitle" idx="6"/>
          </p:nvPr>
        </p:nvSpPr>
        <p:spPr>
          <a:xfrm>
            <a:off x="8307733" y="2449775"/>
            <a:ext cx="3190500" cy="52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2533">
                <a:solidFill>
                  <a:srgbClr val="000000"/>
                </a:solidFill>
                <a:latin typeface="Arial"/>
                <a:ea typeface="Arial"/>
                <a:cs typeface="Arial"/>
                <a:sym typeface="Arial"/>
              </a:defRPr>
            </a:lvl1pPr>
            <a:lvl2pPr lvl="1" algn="l">
              <a:lnSpc>
                <a:spcPct val="100000"/>
              </a:lnSpc>
              <a:spcBef>
                <a:spcPts val="0"/>
              </a:spcBef>
              <a:spcAft>
                <a:spcPts val="0"/>
              </a:spcAft>
              <a:buSzPts val="1400"/>
              <a:buNone/>
              <a:defRPr sz="2667">
                <a:solidFill>
                  <a:srgbClr val="000000"/>
                </a:solidFill>
                <a:latin typeface="Arial"/>
                <a:ea typeface="Arial"/>
                <a:cs typeface="Arial"/>
                <a:sym typeface="Arial"/>
              </a:defRPr>
            </a:lvl2pPr>
            <a:lvl3pPr lvl="2" algn="l">
              <a:lnSpc>
                <a:spcPct val="100000"/>
              </a:lnSpc>
              <a:spcBef>
                <a:spcPts val="0"/>
              </a:spcBef>
              <a:spcAft>
                <a:spcPts val="0"/>
              </a:spcAft>
              <a:buSzPts val="1400"/>
              <a:buNone/>
              <a:defRPr sz="2667">
                <a:solidFill>
                  <a:srgbClr val="000000"/>
                </a:solidFill>
                <a:latin typeface="Arial"/>
                <a:ea typeface="Arial"/>
                <a:cs typeface="Arial"/>
                <a:sym typeface="Arial"/>
              </a:defRPr>
            </a:lvl3pPr>
            <a:lvl4pPr lvl="3" algn="l">
              <a:lnSpc>
                <a:spcPct val="100000"/>
              </a:lnSpc>
              <a:spcBef>
                <a:spcPts val="0"/>
              </a:spcBef>
              <a:spcAft>
                <a:spcPts val="0"/>
              </a:spcAft>
              <a:buSzPts val="1400"/>
              <a:buNone/>
              <a:defRPr sz="2667">
                <a:solidFill>
                  <a:srgbClr val="000000"/>
                </a:solidFill>
                <a:latin typeface="Arial"/>
                <a:ea typeface="Arial"/>
                <a:cs typeface="Arial"/>
                <a:sym typeface="Arial"/>
              </a:defRPr>
            </a:lvl4pPr>
            <a:lvl5pPr lvl="4" algn="l">
              <a:lnSpc>
                <a:spcPct val="100000"/>
              </a:lnSpc>
              <a:spcBef>
                <a:spcPts val="0"/>
              </a:spcBef>
              <a:spcAft>
                <a:spcPts val="0"/>
              </a:spcAft>
              <a:buSzPts val="1400"/>
              <a:buNone/>
              <a:defRPr sz="2667">
                <a:solidFill>
                  <a:srgbClr val="000000"/>
                </a:solidFill>
                <a:latin typeface="Arial"/>
                <a:ea typeface="Arial"/>
                <a:cs typeface="Arial"/>
                <a:sym typeface="Arial"/>
              </a:defRPr>
            </a:lvl5pPr>
            <a:lvl6pPr lvl="5" algn="l">
              <a:lnSpc>
                <a:spcPct val="100000"/>
              </a:lnSpc>
              <a:spcBef>
                <a:spcPts val="0"/>
              </a:spcBef>
              <a:spcAft>
                <a:spcPts val="0"/>
              </a:spcAft>
              <a:buSzPts val="1400"/>
              <a:buNone/>
              <a:defRPr sz="2667">
                <a:solidFill>
                  <a:srgbClr val="000000"/>
                </a:solidFill>
                <a:latin typeface="Arial"/>
                <a:ea typeface="Arial"/>
                <a:cs typeface="Arial"/>
                <a:sym typeface="Arial"/>
              </a:defRPr>
            </a:lvl6pPr>
            <a:lvl7pPr lvl="6" algn="l">
              <a:lnSpc>
                <a:spcPct val="100000"/>
              </a:lnSpc>
              <a:spcBef>
                <a:spcPts val="0"/>
              </a:spcBef>
              <a:spcAft>
                <a:spcPts val="0"/>
              </a:spcAft>
              <a:buSzPts val="1400"/>
              <a:buNone/>
              <a:defRPr sz="2667">
                <a:solidFill>
                  <a:srgbClr val="000000"/>
                </a:solidFill>
                <a:latin typeface="Arial"/>
                <a:ea typeface="Arial"/>
                <a:cs typeface="Arial"/>
                <a:sym typeface="Arial"/>
              </a:defRPr>
            </a:lvl7pPr>
            <a:lvl8pPr lvl="7" algn="l">
              <a:lnSpc>
                <a:spcPct val="100000"/>
              </a:lnSpc>
              <a:spcBef>
                <a:spcPts val="0"/>
              </a:spcBef>
              <a:spcAft>
                <a:spcPts val="0"/>
              </a:spcAft>
              <a:buSzPts val="1400"/>
              <a:buNone/>
              <a:defRPr sz="2667">
                <a:solidFill>
                  <a:srgbClr val="000000"/>
                </a:solidFill>
                <a:latin typeface="Arial"/>
                <a:ea typeface="Arial"/>
                <a:cs typeface="Arial"/>
                <a:sym typeface="Arial"/>
              </a:defRPr>
            </a:lvl8pPr>
            <a:lvl9pPr lvl="8" algn="l">
              <a:lnSpc>
                <a:spcPct val="100000"/>
              </a:lnSpc>
              <a:spcBef>
                <a:spcPts val="0"/>
              </a:spcBef>
              <a:spcAft>
                <a:spcPts val="0"/>
              </a:spcAft>
              <a:buSzPts val="1400"/>
              <a:buNone/>
              <a:defRPr sz="2667">
                <a:solidFill>
                  <a:srgbClr val="000000"/>
                </a:solidFill>
                <a:latin typeface="Arial"/>
                <a:ea typeface="Arial"/>
                <a:cs typeface="Arial"/>
                <a:sym typeface="Arial"/>
              </a:defRPr>
            </a:lvl9pPr>
          </a:lstStyle>
          <a:p>
            <a:endParaRPr/>
          </a:p>
        </p:txBody>
      </p:sp>
      <p:sp>
        <p:nvSpPr>
          <p:cNvPr id="530" name="Google Shape;530;p63"/>
          <p:cNvSpPr txBox="1">
            <a:spLocks noGrp="1"/>
          </p:cNvSpPr>
          <p:nvPr>
            <p:ph type="title"/>
          </p:nvPr>
        </p:nvSpPr>
        <p:spPr>
          <a:xfrm>
            <a:off x="585800" y="103900"/>
            <a:ext cx="107108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4800"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4800"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4800"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4800"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4800"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4800"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4800"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4800"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4800" b="1">
                <a:solidFill>
                  <a:srgbClr val="003C71"/>
                </a:solidFill>
                <a:latin typeface="Arial"/>
                <a:ea typeface="Arial"/>
                <a:cs typeface="Arial"/>
                <a:sym typeface="Arial"/>
              </a:defRPr>
            </a:lvl9pPr>
          </a:lstStyle>
          <a:p>
            <a:endParaRPr/>
          </a:p>
        </p:txBody>
      </p:sp>
      <p:cxnSp>
        <p:nvCxnSpPr>
          <p:cNvPr id="531" name="Google Shape;531;p63"/>
          <p:cNvCxnSpPr/>
          <p:nvPr/>
        </p:nvCxnSpPr>
        <p:spPr>
          <a:xfrm>
            <a:off x="739600" y="1206243"/>
            <a:ext cx="9640000" cy="0"/>
          </a:xfrm>
          <a:prstGeom prst="straightConnector1">
            <a:avLst/>
          </a:prstGeom>
          <a:noFill/>
          <a:ln w="19050" cap="flat" cmpd="sng">
            <a:solidFill>
              <a:srgbClr val="000000"/>
            </a:solidFill>
            <a:prstDash val="solid"/>
            <a:round/>
            <a:headEnd type="none" w="sm" len="sm"/>
            <a:tailEnd type="none" w="sm" len="sm"/>
          </a:ln>
        </p:spPr>
      </p:cxnSp>
      <p:sp>
        <p:nvSpPr>
          <p:cNvPr id="532" name="Google Shape;532;p63"/>
          <p:cNvSpPr txBox="1">
            <a:spLocks noGrp="1"/>
          </p:cNvSpPr>
          <p:nvPr>
            <p:ph type="subTitle" idx="7"/>
          </p:nvPr>
        </p:nvSpPr>
        <p:spPr>
          <a:xfrm>
            <a:off x="585800" y="1161100"/>
            <a:ext cx="10710800" cy="52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i="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3200" b="1" i="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3200" b="1" i="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3200" b="1" i="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3200" b="1" i="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3200" b="1" i="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3200" b="1" i="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3200" b="1" i="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32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List Items - Same Slide - NOT NUMBERED">
  <p:cSld name="List Items - Same Slide - NOT NUMBERED">
    <p:bg>
      <p:bgPr>
        <a:solidFill>
          <a:srgbClr val="FFFFFF"/>
        </a:solidFill>
        <a:effectLst/>
      </p:bgPr>
    </p:bg>
    <p:spTree>
      <p:nvGrpSpPr>
        <p:cNvPr id="1" name="Shape 533"/>
        <p:cNvGrpSpPr/>
        <p:nvPr/>
      </p:nvGrpSpPr>
      <p:grpSpPr>
        <a:xfrm>
          <a:off x="0" y="0"/>
          <a:ext cx="0" cy="0"/>
          <a:chOff x="0" y="0"/>
          <a:chExt cx="0" cy="0"/>
        </a:xfrm>
      </p:grpSpPr>
      <p:sp>
        <p:nvSpPr>
          <p:cNvPr id="534" name="Google Shape;534;p64"/>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535" name="Google Shape;535;p64"/>
          <p:cNvSpPr/>
          <p:nvPr/>
        </p:nvSpPr>
        <p:spPr>
          <a:xfrm>
            <a:off x="615400" y="5008164"/>
            <a:ext cx="11043200" cy="1114400"/>
          </a:xfrm>
          <a:prstGeom prst="roundRect">
            <a:avLst>
              <a:gd name="adj" fmla="val 16667"/>
            </a:avLst>
          </a:prstGeom>
          <a:solidFill>
            <a:srgbClr val="003C71">
              <a:alpha val="20000"/>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36" name="Google Shape;536;p64"/>
          <p:cNvSpPr/>
          <p:nvPr/>
        </p:nvSpPr>
        <p:spPr>
          <a:xfrm>
            <a:off x="615400" y="3722599"/>
            <a:ext cx="11043200" cy="1114400"/>
          </a:xfrm>
          <a:prstGeom prst="roundRect">
            <a:avLst>
              <a:gd name="adj" fmla="val 16667"/>
            </a:avLst>
          </a:prstGeom>
          <a:solidFill>
            <a:srgbClr val="003C71">
              <a:alpha val="20000"/>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37" name="Google Shape;537;p64"/>
          <p:cNvSpPr/>
          <p:nvPr/>
        </p:nvSpPr>
        <p:spPr>
          <a:xfrm>
            <a:off x="615400" y="2437033"/>
            <a:ext cx="11043200" cy="1114400"/>
          </a:xfrm>
          <a:prstGeom prst="roundRect">
            <a:avLst>
              <a:gd name="adj" fmla="val 16667"/>
            </a:avLst>
          </a:prstGeom>
          <a:solidFill>
            <a:srgbClr val="003C71">
              <a:alpha val="20000"/>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38" name="Google Shape;538;p64"/>
          <p:cNvSpPr txBox="1">
            <a:spLocks noGrp="1"/>
          </p:cNvSpPr>
          <p:nvPr>
            <p:ph type="body" idx="1"/>
          </p:nvPr>
        </p:nvSpPr>
        <p:spPr>
          <a:xfrm>
            <a:off x="1146000" y="2522700"/>
            <a:ext cx="10136400" cy="9404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933">
                <a:solidFill>
                  <a:srgbClr val="000000"/>
                </a:solidFill>
                <a:latin typeface="Arial"/>
                <a:ea typeface="Arial"/>
                <a:cs typeface="Arial"/>
                <a:sym typeface="Arial"/>
              </a:defRPr>
            </a:lvl1pPr>
            <a:lvl2pPr marL="914400" lvl="1" indent="-317500" algn="l">
              <a:lnSpc>
                <a:spcPct val="100000"/>
              </a:lnSpc>
              <a:spcBef>
                <a:spcPts val="8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8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8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8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8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8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8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800"/>
              </a:spcBef>
              <a:spcAft>
                <a:spcPts val="800"/>
              </a:spcAft>
              <a:buSzPts val="1400"/>
              <a:buFont typeface="Arial"/>
              <a:buChar char="■"/>
              <a:defRPr>
                <a:latin typeface="Arial"/>
                <a:ea typeface="Arial"/>
                <a:cs typeface="Arial"/>
                <a:sym typeface="Arial"/>
              </a:defRPr>
            </a:lvl9pPr>
          </a:lstStyle>
          <a:p>
            <a:endParaRPr/>
          </a:p>
        </p:txBody>
      </p:sp>
      <p:sp>
        <p:nvSpPr>
          <p:cNvPr id="539" name="Google Shape;539;p64"/>
          <p:cNvSpPr txBox="1">
            <a:spLocks noGrp="1"/>
          </p:cNvSpPr>
          <p:nvPr>
            <p:ph type="body" idx="2"/>
          </p:nvPr>
        </p:nvSpPr>
        <p:spPr>
          <a:xfrm>
            <a:off x="1146000" y="5113500"/>
            <a:ext cx="10136400" cy="9404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933">
                <a:solidFill>
                  <a:srgbClr val="000000"/>
                </a:solidFill>
                <a:latin typeface="Arial"/>
                <a:ea typeface="Arial"/>
                <a:cs typeface="Arial"/>
                <a:sym typeface="Arial"/>
              </a:defRPr>
            </a:lvl1pPr>
            <a:lvl2pPr marL="914400" lvl="1" indent="-317500" algn="l">
              <a:lnSpc>
                <a:spcPct val="100000"/>
              </a:lnSpc>
              <a:spcBef>
                <a:spcPts val="8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8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8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8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8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8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8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800"/>
              </a:spcBef>
              <a:spcAft>
                <a:spcPts val="800"/>
              </a:spcAft>
              <a:buSzPts val="1400"/>
              <a:buFont typeface="Arial"/>
              <a:buChar char="■"/>
              <a:defRPr>
                <a:latin typeface="Arial"/>
                <a:ea typeface="Arial"/>
                <a:cs typeface="Arial"/>
                <a:sym typeface="Arial"/>
              </a:defRPr>
            </a:lvl9pPr>
          </a:lstStyle>
          <a:p>
            <a:endParaRPr/>
          </a:p>
        </p:txBody>
      </p:sp>
      <p:sp>
        <p:nvSpPr>
          <p:cNvPr id="540" name="Google Shape;540;p64"/>
          <p:cNvSpPr txBox="1">
            <a:spLocks noGrp="1"/>
          </p:cNvSpPr>
          <p:nvPr>
            <p:ph type="body" idx="3"/>
          </p:nvPr>
        </p:nvSpPr>
        <p:spPr>
          <a:xfrm>
            <a:off x="1146000" y="3818100"/>
            <a:ext cx="10136400" cy="9404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933">
                <a:solidFill>
                  <a:srgbClr val="000000"/>
                </a:solidFill>
                <a:latin typeface="Arial"/>
                <a:ea typeface="Arial"/>
                <a:cs typeface="Arial"/>
                <a:sym typeface="Arial"/>
              </a:defRPr>
            </a:lvl1pPr>
            <a:lvl2pPr marL="914400" lvl="1" indent="-317500" algn="l">
              <a:lnSpc>
                <a:spcPct val="100000"/>
              </a:lnSpc>
              <a:spcBef>
                <a:spcPts val="8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8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8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8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8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8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8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800"/>
              </a:spcBef>
              <a:spcAft>
                <a:spcPts val="800"/>
              </a:spcAft>
              <a:buSzPts val="1400"/>
              <a:buFont typeface="Arial"/>
              <a:buChar char="■"/>
              <a:defRPr>
                <a:latin typeface="Arial"/>
                <a:ea typeface="Arial"/>
                <a:cs typeface="Arial"/>
                <a:sym typeface="Arial"/>
              </a:defRPr>
            </a:lvl9pPr>
          </a:lstStyle>
          <a:p>
            <a:endParaRPr/>
          </a:p>
        </p:txBody>
      </p:sp>
      <p:sp>
        <p:nvSpPr>
          <p:cNvPr id="541" name="Google Shape;541;p64"/>
          <p:cNvSpPr txBox="1">
            <a:spLocks noGrp="1"/>
          </p:cNvSpPr>
          <p:nvPr>
            <p:ph type="title"/>
          </p:nvPr>
        </p:nvSpPr>
        <p:spPr>
          <a:xfrm>
            <a:off x="585800" y="103900"/>
            <a:ext cx="107108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4800"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4800"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4800"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4800"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4800"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4800"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4800"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4800"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4800" b="1">
                <a:solidFill>
                  <a:srgbClr val="003C71"/>
                </a:solidFill>
                <a:latin typeface="Arial"/>
                <a:ea typeface="Arial"/>
                <a:cs typeface="Arial"/>
                <a:sym typeface="Arial"/>
              </a:defRPr>
            </a:lvl9pPr>
          </a:lstStyle>
          <a:p>
            <a:endParaRPr/>
          </a:p>
        </p:txBody>
      </p:sp>
      <p:cxnSp>
        <p:nvCxnSpPr>
          <p:cNvPr id="542" name="Google Shape;542;p64"/>
          <p:cNvCxnSpPr/>
          <p:nvPr/>
        </p:nvCxnSpPr>
        <p:spPr>
          <a:xfrm>
            <a:off x="739600" y="1206243"/>
            <a:ext cx="9640000" cy="0"/>
          </a:xfrm>
          <a:prstGeom prst="straightConnector1">
            <a:avLst/>
          </a:prstGeom>
          <a:noFill/>
          <a:ln w="19050" cap="flat" cmpd="sng">
            <a:solidFill>
              <a:srgbClr val="000000"/>
            </a:solidFill>
            <a:prstDash val="solid"/>
            <a:round/>
            <a:headEnd type="none" w="sm" len="sm"/>
            <a:tailEnd type="none" w="sm" len="sm"/>
          </a:ln>
        </p:spPr>
      </p:cxnSp>
      <p:sp>
        <p:nvSpPr>
          <p:cNvPr id="543" name="Google Shape;543;p64"/>
          <p:cNvSpPr txBox="1">
            <a:spLocks noGrp="1"/>
          </p:cNvSpPr>
          <p:nvPr>
            <p:ph type="subTitle" idx="4"/>
          </p:nvPr>
        </p:nvSpPr>
        <p:spPr>
          <a:xfrm>
            <a:off x="585800" y="1161100"/>
            <a:ext cx="10710800" cy="52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i="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3200" b="1" i="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3200" b="1" i="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3200" b="1" i="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3200" b="1" i="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3200" b="1" i="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3200" b="1" i="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3200" b="1" i="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32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List Items - Same Slide - NUMBERED - More Slots">
  <p:cSld name="List Items - Same Slide - NUMBERED - More Slots">
    <p:bg>
      <p:bgPr>
        <a:solidFill>
          <a:srgbClr val="FFFFFF"/>
        </a:solidFill>
        <a:effectLst/>
      </p:bgPr>
    </p:bg>
    <p:spTree>
      <p:nvGrpSpPr>
        <p:cNvPr id="1" name="Shape 544"/>
        <p:cNvGrpSpPr/>
        <p:nvPr/>
      </p:nvGrpSpPr>
      <p:grpSpPr>
        <a:xfrm>
          <a:off x="0" y="0"/>
          <a:ext cx="0" cy="0"/>
          <a:chOff x="0" y="0"/>
          <a:chExt cx="0" cy="0"/>
        </a:xfrm>
      </p:grpSpPr>
      <p:sp>
        <p:nvSpPr>
          <p:cNvPr id="545" name="Google Shape;545;p65"/>
          <p:cNvSpPr/>
          <p:nvPr/>
        </p:nvSpPr>
        <p:spPr>
          <a:xfrm>
            <a:off x="615400" y="5338233"/>
            <a:ext cx="10983600" cy="881600"/>
          </a:xfrm>
          <a:prstGeom prst="roundRect">
            <a:avLst>
              <a:gd name="adj" fmla="val 16667"/>
            </a:avLst>
          </a:prstGeom>
          <a:solidFill>
            <a:srgbClr val="003C71">
              <a:alpha val="20000"/>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46" name="Google Shape;546;p65"/>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547" name="Google Shape;547;p65"/>
          <p:cNvSpPr/>
          <p:nvPr/>
        </p:nvSpPr>
        <p:spPr>
          <a:xfrm>
            <a:off x="615400" y="4371167"/>
            <a:ext cx="10983600" cy="881600"/>
          </a:xfrm>
          <a:prstGeom prst="roundRect">
            <a:avLst>
              <a:gd name="adj" fmla="val 16667"/>
            </a:avLst>
          </a:prstGeom>
          <a:solidFill>
            <a:srgbClr val="003C71">
              <a:alpha val="20000"/>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48" name="Google Shape;548;p65"/>
          <p:cNvSpPr/>
          <p:nvPr/>
        </p:nvSpPr>
        <p:spPr>
          <a:xfrm>
            <a:off x="615400" y="3404100"/>
            <a:ext cx="10983600" cy="881600"/>
          </a:xfrm>
          <a:prstGeom prst="roundRect">
            <a:avLst>
              <a:gd name="adj" fmla="val 16667"/>
            </a:avLst>
          </a:prstGeom>
          <a:solidFill>
            <a:srgbClr val="003C71">
              <a:alpha val="20000"/>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49" name="Google Shape;549;p65"/>
          <p:cNvSpPr/>
          <p:nvPr/>
        </p:nvSpPr>
        <p:spPr>
          <a:xfrm>
            <a:off x="615400" y="2437033"/>
            <a:ext cx="10983600" cy="881600"/>
          </a:xfrm>
          <a:prstGeom prst="roundRect">
            <a:avLst>
              <a:gd name="adj" fmla="val 16667"/>
            </a:avLst>
          </a:prstGeom>
          <a:solidFill>
            <a:srgbClr val="003C71">
              <a:alpha val="20000"/>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50" name="Google Shape;550;p65"/>
          <p:cNvSpPr txBox="1">
            <a:spLocks noGrp="1"/>
          </p:cNvSpPr>
          <p:nvPr>
            <p:ph type="body" idx="1"/>
          </p:nvPr>
        </p:nvSpPr>
        <p:spPr>
          <a:xfrm>
            <a:off x="1552400" y="2446500"/>
            <a:ext cx="9794000" cy="8488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933">
                <a:solidFill>
                  <a:srgbClr val="000000"/>
                </a:solidFill>
                <a:latin typeface="Arial"/>
                <a:ea typeface="Arial"/>
                <a:cs typeface="Arial"/>
                <a:sym typeface="Arial"/>
              </a:defRPr>
            </a:lvl1pPr>
            <a:lvl2pPr marL="914400" lvl="1" indent="-317500" algn="l">
              <a:lnSpc>
                <a:spcPct val="100000"/>
              </a:lnSpc>
              <a:spcBef>
                <a:spcPts val="8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8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8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8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8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8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8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800"/>
              </a:spcBef>
              <a:spcAft>
                <a:spcPts val="800"/>
              </a:spcAft>
              <a:buSzPts val="1400"/>
              <a:buFont typeface="Arial"/>
              <a:buChar char="■"/>
              <a:defRPr>
                <a:latin typeface="Arial"/>
                <a:ea typeface="Arial"/>
                <a:cs typeface="Arial"/>
                <a:sym typeface="Arial"/>
              </a:defRPr>
            </a:lvl9pPr>
          </a:lstStyle>
          <a:p>
            <a:endParaRPr/>
          </a:p>
        </p:txBody>
      </p:sp>
      <p:sp>
        <p:nvSpPr>
          <p:cNvPr id="551" name="Google Shape;551;p65"/>
          <p:cNvSpPr txBox="1">
            <a:spLocks noGrp="1"/>
          </p:cNvSpPr>
          <p:nvPr>
            <p:ph type="body" idx="2"/>
          </p:nvPr>
        </p:nvSpPr>
        <p:spPr>
          <a:xfrm>
            <a:off x="1552400" y="5356825"/>
            <a:ext cx="9794000" cy="8488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933">
                <a:solidFill>
                  <a:srgbClr val="000000"/>
                </a:solidFill>
                <a:latin typeface="Arial"/>
                <a:ea typeface="Arial"/>
                <a:cs typeface="Arial"/>
                <a:sym typeface="Arial"/>
              </a:defRPr>
            </a:lvl1pPr>
            <a:lvl2pPr marL="914400" lvl="1" indent="-317500" algn="l">
              <a:lnSpc>
                <a:spcPct val="100000"/>
              </a:lnSpc>
              <a:spcBef>
                <a:spcPts val="8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8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8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8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8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8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8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800"/>
              </a:spcBef>
              <a:spcAft>
                <a:spcPts val="800"/>
              </a:spcAft>
              <a:buSzPts val="1400"/>
              <a:buFont typeface="Arial"/>
              <a:buChar char="■"/>
              <a:defRPr>
                <a:latin typeface="Arial"/>
                <a:ea typeface="Arial"/>
                <a:cs typeface="Arial"/>
                <a:sym typeface="Arial"/>
              </a:defRPr>
            </a:lvl9pPr>
          </a:lstStyle>
          <a:p>
            <a:endParaRPr/>
          </a:p>
        </p:txBody>
      </p:sp>
      <p:sp>
        <p:nvSpPr>
          <p:cNvPr id="552" name="Google Shape;552;p65"/>
          <p:cNvSpPr txBox="1">
            <a:spLocks noGrp="1"/>
          </p:cNvSpPr>
          <p:nvPr>
            <p:ph type="body" idx="3"/>
          </p:nvPr>
        </p:nvSpPr>
        <p:spPr>
          <a:xfrm>
            <a:off x="1552400" y="3437100"/>
            <a:ext cx="9794000" cy="8488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933">
                <a:solidFill>
                  <a:srgbClr val="000000"/>
                </a:solidFill>
                <a:latin typeface="Arial"/>
                <a:ea typeface="Arial"/>
                <a:cs typeface="Arial"/>
                <a:sym typeface="Arial"/>
              </a:defRPr>
            </a:lvl1pPr>
            <a:lvl2pPr marL="914400" lvl="1" indent="-317500" algn="l">
              <a:lnSpc>
                <a:spcPct val="100000"/>
              </a:lnSpc>
              <a:spcBef>
                <a:spcPts val="8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8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8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8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8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8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8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800"/>
              </a:spcBef>
              <a:spcAft>
                <a:spcPts val="800"/>
              </a:spcAft>
              <a:buSzPts val="1400"/>
              <a:buFont typeface="Arial"/>
              <a:buChar char="■"/>
              <a:defRPr>
                <a:latin typeface="Arial"/>
                <a:ea typeface="Arial"/>
                <a:cs typeface="Arial"/>
                <a:sym typeface="Arial"/>
              </a:defRPr>
            </a:lvl9pPr>
          </a:lstStyle>
          <a:p>
            <a:endParaRPr/>
          </a:p>
        </p:txBody>
      </p:sp>
      <p:sp>
        <p:nvSpPr>
          <p:cNvPr id="553" name="Google Shape;553;p65"/>
          <p:cNvSpPr txBox="1">
            <a:spLocks noGrp="1"/>
          </p:cNvSpPr>
          <p:nvPr>
            <p:ph type="body" idx="4"/>
          </p:nvPr>
        </p:nvSpPr>
        <p:spPr>
          <a:xfrm>
            <a:off x="1552400" y="4395651"/>
            <a:ext cx="9794000" cy="8488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933">
                <a:solidFill>
                  <a:srgbClr val="000000"/>
                </a:solidFill>
                <a:latin typeface="Arial"/>
                <a:ea typeface="Arial"/>
                <a:cs typeface="Arial"/>
                <a:sym typeface="Arial"/>
              </a:defRPr>
            </a:lvl1pPr>
            <a:lvl2pPr marL="914400" lvl="1" indent="-317500" algn="l">
              <a:lnSpc>
                <a:spcPct val="100000"/>
              </a:lnSpc>
              <a:spcBef>
                <a:spcPts val="8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8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8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8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8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8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8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800"/>
              </a:spcBef>
              <a:spcAft>
                <a:spcPts val="800"/>
              </a:spcAft>
              <a:buSzPts val="1400"/>
              <a:buFont typeface="Arial"/>
              <a:buChar char="■"/>
              <a:defRPr>
                <a:latin typeface="Arial"/>
                <a:ea typeface="Arial"/>
                <a:cs typeface="Arial"/>
                <a:sym typeface="Arial"/>
              </a:defRPr>
            </a:lvl9pPr>
          </a:lstStyle>
          <a:p>
            <a:endParaRPr/>
          </a:p>
        </p:txBody>
      </p:sp>
      <p:sp>
        <p:nvSpPr>
          <p:cNvPr id="554" name="Google Shape;554;p65"/>
          <p:cNvSpPr txBox="1"/>
          <p:nvPr/>
        </p:nvSpPr>
        <p:spPr>
          <a:xfrm>
            <a:off x="784211" y="2474788"/>
            <a:ext cx="872000" cy="813200"/>
          </a:xfrm>
          <a:prstGeom prst="rect">
            <a:avLst/>
          </a:prstGeom>
          <a:no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4600"/>
              <a:buFont typeface="Arial"/>
              <a:buNone/>
            </a:pPr>
            <a:r>
              <a:rPr lang="en-US" sz="6133" b="1" i="0" u="none" strike="noStrike" cap="none">
                <a:solidFill>
                  <a:srgbClr val="003C71"/>
                </a:solidFill>
                <a:latin typeface="Arial"/>
                <a:ea typeface="Arial"/>
                <a:cs typeface="Arial"/>
                <a:sym typeface="Arial"/>
              </a:rPr>
              <a:t>1</a:t>
            </a:r>
            <a:endParaRPr sz="6133" b="1" i="0" u="none" strike="noStrike" cap="none">
              <a:solidFill>
                <a:srgbClr val="003C71"/>
              </a:solidFill>
              <a:latin typeface="Arial"/>
              <a:ea typeface="Arial"/>
              <a:cs typeface="Arial"/>
              <a:sym typeface="Arial"/>
            </a:endParaRPr>
          </a:p>
        </p:txBody>
      </p:sp>
      <p:sp>
        <p:nvSpPr>
          <p:cNvPr id="555" name="Google Shape;555;p65"/>
          <p:cNvSpPr txBox="1"/>
          <p:nvPr/>
        </p:nvSpPr>
        <p:spPr>
          <a:xfrm>
            <a:off x="784211" y="3450671"/>
            <a:ext cx="872000" cy="813200"/>
          </a:xfrm>
          <a:prstGeom prst="rect">
            <a:avLst/>
          </a:prstGeom>
          <a:no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4600"/>
              <a:buFont typeface="Arial"/>
              <a:buNone/>
            </a:pPr>
            <a:r>
              <a:rPr lang="en-US" sz="6133" b="1" i="0" u="none" strike="noStrike" cap="none">
                <a:solidFill>
                  <a:srgbClr val="003C71"/>
                </a:solidFill>
                <a:latin typeface="Arial"/>
                <a:ea typeface="Arial"/>
                <a:cs typeface="Arial"/>
                <a:sym typeface="Arial"/>
              </a:rPr>
              <a:t>2</a:t>
            </a:r>
            <a:endParaRPr sz="6133" b="1" i="0" u="none" strike="noStrike" cap="none">
              <a:solidFill>
                <a:srgbClr val="003C71"/>
              </a:solidFill>
              <a:latin typeface="Arial"/>
              <a:ea typeface="Arial"/>
              <a:cs typeface="Arial"/>
              <a:sym typeface="Arial"/>
            </a:endParaRPr>
          </a:p>
        </p:txBody>
      </p:sp>
      <p:sp>
        <p:nvSpPr>
          <p:cNvPr id="556" name="Google Shape;556;p65"/>
          <p:cNvSpPr txBox="1"/>
          <p:nvPr/>
        </p:nvSpPr>
        <p:spPr>
          <a:xfrm>
            <a:off x="784211" y="4409221"/>
            <a:ext cx="872000" cy="813200"/>
          </a:xfrm>
          <a:prstGeom prst="rect">
            <a:avLst/>
          </a:prstGeom>
          <a:no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4600"/>
              <a:buFont typeface="Arial"/>
              <a:buNone/>
            </a:pPr>
            <a:r>
              <a:rPr lang="en-US" sz="6133" b="1" i="0" u="none" strike="noStrike" cap="none">
                <a:solidFill>
                  <a:srgbClr val="003C71"/>
                </a:solidFill>
                <a:latin typeface="Arial"/>
                <a:ea typeface="Arial"/>
                <a:cs typeface="Arial"/>
                <a:sym typeface="Arial"/>
              </a:rPr>
              <a:t>3</a:t>
            </a:r>
            <a:endParaRPr sz="6133" b="1" i="0" u="none" strike="noStrike" cap="none">
              <a:solidFill>
                <a:srgbClr val="003C71"/>
              </a:solidFill>
              <a:latin typeface="Arial"/>
              <a:ea typeface="Arial"/>
              <a:cs typeface="Arial"/>
              <a:sym typeface="Arial"/>
            </a:endParaRPr>
          </a:p>
        </p:txBody>
      </p:sp>
      <p:sp>
        <p:nvSpPr>
          <p:cNvPr id="557" name="Google Shape;557;p65"/>
          <p:cNvSpPr txBox="1"/>
          <p:nvPr/>
        </p:nvSpPr>
        <p:spPr>
          <a:xfrm>
            <a:off x="784211" y="5370388"/>
            <a:ext cx="872000" cy="813200"/>
          </a:xfrm>
          <a:prstGeom prst="rect">
            <a:avLst/>
          </a:prstGeom>
          <a:no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4600"/>
              <a:buFont typeface="Arial"/>
              <a:buNone/>
            </a:pPr>
            <a:r>
              <a:rPr lang="en-US" sz="6133" b="1" i="0" u="none" strike="noStrike" cap="none">
                <a:solidFill>
                  <a:srgbClr val="003C71"/>
                </a:solidFill>
                <a:latin typeface="Arial"/>
                <a:ea typeface="Arial"/>
                <a:cs typeface="Arial"/>
                <a:sym typeface="Arial"/>
              </a:rPr>
              <a:t>4</a:t>
            </a:r>
            <a:endParaRPr sz="6133" b="1" i="0" u="none" strike="noStrike" cap="none">
              <a:solidFill>
                <a:srgbClr val="003C71"/>
              </a:solidFill>
              <a:latin typeface="Arial"/>
              <a:ea typeface="Arial"/>
              <a:cs typeface="Arial"/>
              <a:sym typeface="Arial"/>
            </a:endParaRPr>
          </a:p>
        </p:txBody>
      </p:sp>
      <p:sp>
        <p:nvSpPr>
          <p:cNvPr id="558" name="Google Shape;558;p65"/>
          <p:cNvSpPr txBox="1">
            <a:spLocks noGrp="1"/>
          </p:cNvSpPr>
          <p:nvPr>
            <p:ph type="title"/>
          </p:nvPr>
        </p:nvSpPr>
        <p:spPr>
          <a:xfrm>
            <a:off x="585800" y="103900"/>
            <a:ext cx="107108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4800"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4800"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4800"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4800"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4800"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4800"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4800"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4800"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4800" b="1">
                <a:solidFill>
                  <a:srgbClr val="003C71"/>
                </a:solidFill>
                <a:latin typeface="Arial"/>
                <a:ea typeface="Arial"/>
                <a:cs typeface="Arial"/>
                <a:sym typeface="Arial"/>
              </a:defRPr>
            </a:lvl9pPr>
          </a:lstStyle>
          <a:p>
            <a:endParaRPr/>
          </a:p>
        </p:txBody>
      </p:sp>
      <p:cxnSp>
        <p:nvCxnSpPr>
          <p:cNvPr id="559" name="Google Shape;559;p65"/>
          <p:cNvCxnSpPr/>
          <p:nvPr/>
        </p:nvCxnSpPr>
        <p:spPr>
          <a:xfrm>
            <a:off x="739600" y="1206243"/>
            <a:ext cx="9640000" cy="0"/>
          </a:xfrm>
          <a:prstGeom prst="straightConnector1">
            <a:avLst/>
          </a:prstGeom>
          <a:noFill/>
          <a:ln w="19050" cap="flat" cmpd="sng">
            <a:solidFill>
              <a:srgbClr val="000000"/>
            </a:solidFill>
            <a:prstDash val="solid"/>
            <a:round/>
            <a:headEnd type="none" w="sm" len="sm"/>
            <a:tailEnd type="none" w="sm" len="sm"/>
          </a:ln>
        </p:spPr>
      </p:cxnSp>
      <p:sp>
        <p:nvSpPr>
          <p:cNvPr id="560" name="Google Shape;560;p65"/>
          <p:cNvSpPr txBox="1">
            <a:spLocks noGrp="1"/>
          </p:cNvSpPr>
          <p:nvPr>
            <p:ph type="subTitle" idx="5"/>
          </p:nvPr>
        </p:nvSpPr>
        <p:spPr>
          <a:xfrm>
            <a:off x="585800" y="1161100"/>
            <a:ext cx="10710800" cy="52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i="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3200" b="1" i="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3200" b="1" i="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3200" b="1" i="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3200" b="1" i="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3200" b="1" i="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3200" b="1" i="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3200" b="1" i="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32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List Items - Same Slide - NOT NUMBERED - More Slots 1">
  <p:cSld name="List Items - Same Slide - NOT NUMBERED - More Slots 1">
    <p:bg>
      <p:bgPr>
        <a:solidFill>
          <a:srgbClr val="FFFFFF"/>
        </a:solidFill>
        <a:effectLst/>
      </p:bgPr>
    </p:bg>
    <p:spTree>
      <p:nvGrpSpPr>
        <p:cNvPr id="1" name="Shape 561"/>
        <p:cNvGrpSpPr/>
        <p:nvPr/>
      </p:nvGrpSpPr>
      <p:grpSpPr>
        <a:xfrm>
          <a:off x="0" y="0"/>
          <a:ext cx="0" cy="0"/>
          <a:chOff x="0" y="0"/>
          <a:chExt cx="0" cy="0"/>
        </a:xfrm>
      </p:grpSpPr>
      <p:sp>
        <p:nvSpPr>
          <p:cNvPr id="562" name="Google Shape;562;p66"/>
          <p:cNvSpPr/>
          <p:nvPr/>
        </p:nvSpPr>
        <p:spPr>
          <a:xfrm>
            <a:off x="615400" y="5338237"/>
            <a:ext cx="10983600" cy="881600"/>
          </a:xfrm>
          <a:prstGeom prst="roundRect">
            <a:avLst>
              <a:gd name="adj" fmla="val 16667"/>
            </a:avLst>
          </a:prstGeom>
          <a:solidFill>
            <a:srgbClr val="003C71">
              <a:alpha val="20000"/>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63" name="Google Shape;563;p66"/>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564" name="Google Shape;564;p66"/>
          <p:cNvSpPr/>
          <p:nvPr/>
        </p:nvSpPr>
        <p:spPr>
          <a:xfrm>
            <a:off x="615400" y="4371169"/>
            <a:ext cx="10983600" cy="881600"/>
          </a:xfrm>
          <a:prstGeom prst="roundRect">
            <a:avLst>
              <a:gd name="adj" fmla="val 16667"/>
            </a:avLst>
          </a:prstGeom>
          <a:solidFill>
            <a:srgbClr val="003C71">
              <a:alpha val="20000"/>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65" name="Google Shape;565;p66"/>
          <p:cNvSpPr/>
          <p:nvPr/>
        </p:nvSpPr>
        <p:spPr>
          <a:xfrm>
            <a:off x="615400" y="3404101"/>
            <a:ext cx="10983600" cy="881600"/>
          </a:xfrm>
          <a:prstGeom prst="roundRect">
            <a:avLst>
              <a:gd name="adj" fmla="val 16667"/>
            </a:avLst>
          </a:prstGeom>
          <a:solidFill>
            <a:srgbClr val="003C71">
              <a:alpha val="20000"/>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66" name="Google Shape;566;p66"/>
          <p:cNvSpPr/>
          <p:nvPr/>
        </p:nvSpPr>
        <p:spPr>
          <a:xfrm>
            <a:off x="615400" y="2437033"/>
            <a:ext cx="10983600" cy="881600"/>
          </a:xfrm>
          <a:prstGeom prst="roundRect">
            <a:avLst>
              <a:gd name="adj" fmla="val 16667"/>
            </a:avLst>
          </a:prstGeom>
          <a:solidFill>
            <a:srgbClr val="003C71">
              <a:alpha val="20000"/>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67" name="Google Shape;567;p66"/>
          <p:cNvSpPr txBox="1">
            <a:spLocks noGrp="1"/>
          </p:cNvSpPr>
          <p:nvPr>
            <p:ph type="body" idx="1"/>
          </p:nvPr>
        </p:nvSpPr>
        <p:spPr>
          <a:xfrm>
            <a:off x="1146000" y="2446500"/>
            <a:ext cx="10136400" cy="8488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933">
                <a:solidFill>
                  <a:srgbClr val="000000"/>
                </a:solidFill>
                <a:latin typeface="Arial"/>
                <a:ea typeface="Arial"/>
                <a:cs typeface="Arial"/>
                <a:sym typeface="Arial"/>
              </a:defRPr>
            </a:lvl1pPr>
            <a:lvl2pPr marL="914400" lvl="1" indent="-317500" algn="l">
              <a:lnSpc>
                <a:spcPct val="100000"/>
              </a:lnSpc>
              <a:spcBef>
                <a:spcPts val="8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8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8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8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8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8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8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800"/>
              </a:spcBef>
              <a:spcAft>
                <a:spcPts val="800"/>
              </a:spcAft>
              <a:buSzPts val="1400"/>
              <a:buFont typeface="Arial"/>
              <a:buChar char="■"/>
              <a:defRPr>
                <a:latin typeface="Arial"/>
                <a:ea typeface="Arial"/>
                <a:cs typeface="Arial"/>
                <a:sym typeface="Arial"/>
              </a:defRPr>
            </a:lvl9pPr>
          </a:lstStyle>
          <a:p>
            <a:endParaRPr/>
          </a:p>
        </p:txBody>
      </p:sp>
      <p:sp>
        <p:nvSpPr>
          <p:cNvPr id="568" name="Google Shape;568;p66"/>
          <p:cNvSpPr txBox="1">
            <a:spLocks noGrp="1"/>
          </p:cNvSpPr>
          <p:nvPr>
            <p:ph type="body" idx="2"/>
          </p:nvPr>
        </p:nvSpPr>
        <p:spPr>
          <a:xfrm>
            <a:off x="1146000" y="5356824"/>
            <a:ext cx="10136400" cy="8488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933">
                <a:solidFill>
                  <a:srgbClr val="000000"/>
                </a:solidFill>
                <a:latin typeface="Arial"/>
                <a:ea typeface="Arial"/>
                <a:cs typeface="Arial"/>
                <a:sym typeface="Arial"/>
              </a:defRPr>
            </a:lvl1pPr>
            <a:lvl2pPr marL="914400" lvl="1" indent="-317500" algn="l">
              <a:lnSpc>
                <a:spcPct val="100000"/>
              </a:lnSpc>
              <a:spcBef>
                <a:spcPts val="8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8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8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8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8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8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8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800"/>
              </a:spcBef>
              <a:spcAft>
                <a:spcPts val="800"/>
              </a:spcAft>
              <a:buSzPts val="1400"/>
              <a:buFont typeface="Arial"/>
              <a:buChar char="■"/>
              <a:defRPr>
                <a:latin typeface="Arial"/>
                <a:ea typeface="Arial"/>
                <a:cs typeface="Arial"/>
                <a:sym typeface="Arial"/>
              </a:defRPr>
            </a:lvl9pPr>
          </a:lstStyle>
          <a:p>
            <a:endParaRPr/>
          </a:p>
        </p:txBody>
      </p:sp>
      <p:sp>
        <p:nvSpPr>
          <p:cNvPr id="569" name="Google Shape;569;p66"/>
          <p:cNvSpPr txBox="1">
            <a:spLocks noGrp="1"/>
          </p:cNvSpPr>
          <p:nvPr>
            <p:ph type="body" idx="3"/>
          </p:nvPr>
        </p:nvSpPr>
        <p:spPr>
          <a:xfrm>
            <a:off x="1146000" y="3437100"/>
            <a:ext cx="10136400" cy="8488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933">
                <a:solidFill>
                  <a:srgbClr val="000000"/>
                </a:solidFill>
                <a:latin typeface="Arial"/>
                <a:ea typeface="Arial"/>
                <a:cs typeface="Arial"/>
                <a:sym typeface="Arial"/>
              </a:defRPr>
            </a:lvl1pPr>
            <a:lvl2pPr marL="914400" lvl="1" indent="-317500" algn="l">
              <a:lnSpc>
                <a:spcPct val="100000"/>
              </a:lnSpc>
              <a:spcBef>
                <a:spcPts val="8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8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8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8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8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8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8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800"/>
              </a:spcBef>
              <a:spcAft>
                <a:spcPts val="800"/>
              </a:spcAft>
              <a:buSzPts val="1400"/>
              <a:buFont typeface="Arial"/>
              <a:buChar char="■"/>
              <a:defRPr>
                <a:latin typeface="Arial"/>
                <a:ea typeface="Arial"/>
                <a:cs typeface="Arial"/>
                <a:sym typeface="Arial"/>
              </a:defRPr>
            </a:lvl9pPr>
          </a:lstStyle>
          <a:p>
            <a:endParaRPr/>
          </a:p>
        </p:txBody>
      </p:sp>
      <p:sp>
        <p:nvSpPr>
          <p:cNvPr id="570" name="Google Shape;570;p66"/>
          <p:cNvSpPr txBox="1">
            <a:spLocks noGrp="1"/>
          </p:cNvSpPr>
          <p:nvPr>
            <p:ph type="body" idx="4"/>
          </p:nvPr>
        </p:nvSpPr>
        <p:spPr>
          <a:xfrm>
            <a:off x="1146000" y="4395651"/>
            <a:ext cx="10136400" cy="8488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933">
                <a:solidFill>
                  <a:srgbClr val="000000"/>
                </a:solidFill>
                <a:latin typeface="Arial"/>
                <a:ea typeface="Arial"/>
                <a:cs typeface="Arial"/>
                <a:sym typeface="Arial"/>
              </a:defRPr>
            </a:lvl1pPr>
            <a:lvl2pPr marL="914400" lvl="1" indent="-317500" algn="l">
              <a:lnSpc>
                <a:spcPct val="100000"/>
              </a:lnSpc>
              <a:spcBef>
                <a:spcPts val="8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8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8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8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8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8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8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800"/>
              </a:spcBef>
              <a:spcAft>
                <a:spcPts val="800"/>
              </a:spcAft>
              <a:buSzPts val="1400"/>
              <a:buFont typeface="Arial"/>
              <a:buChar char="■"/>
              <a:defRPr>
                <a:latin typeface="Arial"/>
                <a:ea typeface="Arial"/>
                <a:cs typeface="Arial"/>
                <a:sym typeface="Arial"/>
              </a:defRPr>
            </a:lvl9pPr>
          </a:lstStyle>
          <a:p>
            <a:endParaRPr/>
          </a:p>
        </p:txBody>
      </p:sp>
      <p:sp>
        <p:nvSpPr>
          <p:cNvPr id="571" name="Google Shape;571;p66"/>
          <p:cNvSpPr txBox="1">
            <a:spLocks noGrp="1"/>
          </p:cNvSpPr>
          <p:nvPr>
            <p:ph type="title"/>
          </p:nvPr>
        </p:nvSpPr>
        <p:spPr>
          <a:xfrm>
            <a:off x="585800" y="103900"/>
            <a:ext cx="107108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4800"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4800"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4800"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4800"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4800"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4800"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4800"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4800"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4800" b="1">
                <a:solidFill>
                  <a:srgbClr val="003C71"/>
                </a:solidFill>
                <a:latin typeface="Arial"/>
                <a:ea typeface="Arial"/>
                <a:cs typeface="Arial"/>
                <a:sym typeface="Arial"/>
              </a:defRPr>
            </a:lvl9pPr>
          </a:lstStyle>
          <a:p>
            <a:endParaRPr/>
          </a:p>
        </p:txBody>
      </p:sp>
      <p:cxnSp>
        <p:nvCxnSpPr>
          <p:cNvPr id="572" name="Google Shape;572;p66"/>
          <p:cNvCxnSpPr/>
          <p:nvPr/>
        </p:nvCxnSpPr>
        <p:spPr>
          <a:xfrm>
            <a:off x="739600" y="1206243"/>
            <a:ext cx="9640000" cy="0"/>
          </a:xfrm>
          <a:prstGeom prst="straightConnector1">
            <a:avLst/>
          </a:prstGeom>
          <a:noFill/>
          <a:ln w="19050" cap="flat" cmpd="sng">
            <a:solidFill>
              <a:srgbClr val="000000"/>
            </a:solidFill>
            <a:prstDash val="solid"/>
            <a:round/>
            <a:headEnd type="none" w="sm" len="sm"/>
            <a:tailEnd type="none" w="sm" len="sm"/>
          </a:ln>
        </p:spPr>
      </p:cxnSp>
      <p:sp>
        <p:nvSpPr>
          <p:cNvPr id="573" name="Google Shape;573;p66"/>
          <p:cNvSpPr txBox="1">
            <a:spLocks noGrp="1"/>
          </p:cNvSpPr>
          <p:nvPr>
            <p:ph type="subTitle" idx="5"/>
          </p:nvPr>
        </p:nvSpPr>
        <p:spPr>
          <a:xfrm>
            <a:off x="585800" y="1161100"/>
            <a:ext cx="10710800" cy="52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i="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3200" b="1" i="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3200" b="1" i="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3200" b="1" i="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3200" b="1" i="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3200" b="1" i="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3200" b="1" i="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3200" b="1" i="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32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Divider - OPTION 1">
  <p:cSld name="Divider - OPTION 1">
    <p:spTree>
      <p:nvGrpSpPr>
        <p:cNvPr id="1" name="Shape 574"/>
        <p:cNvGrpSpPr/>
        <p:nvPr/>
      </p:nvGrpSpPr>
      <p:grpSpPr>
        <a:xfrm>
          <a:off x="0" y="0"/>
          <a:ext cx="0" cy="0"/>
          <a:chOff x="0" y="0"/>
          <a:chExt cx="0" cy="0"/>
        </a:xfrm>
      </p:grpSpPr>
      <p:sp>
        <p:nvSpPr>
          <p:cNvPr id="575" name="Google Shape;575;p67"/>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576" name="Google Shape;576;p67"/>
          <p:cNvPicPr preferRelativeResize="0"/>
          <p:nvPr/>
        </p:nvPicPr>
        <p:blipFill rotWithShape="1">
          <a:blip r:embed="rId2">
            <a:alphaModFix amt="76000"/>
          </a:blip>
          <a:srcRect l="17970" r="17963"/>
          <a:stretch/>
        </p:blipFill>
        <p:spPr>
          <a:xfrm>
            <a:off x="1610968" y="0"/>
            <a:ext cx="3905369" cy="6857995"/>
          </a:xfrm>
          <a:prstGeom prst="rect">
            <a:avLst/>
          </a:prstGeom>
          <a:noFill/>
          <a:ln>
            <a:noFill/>
          </a:ln>
        </p:spPr>
      </p:pic>
      <p:cxnSp>
        <p:nvCxnSpPr>
          <p:cNvPr id="577" name="Google Shape;577;p67"/>
          <p:cNvCxnSpPr/>
          <p:nvPr/>
        </p:nvCxnSpPr>
        <p:spPr>
          <a:xfrm>
            <a:off x="6579015" y="2948764"/>
            <a:ext cx="4482400" cy="0"/>
          </a:xfrm>
          <a:prstGeom prst="straightConnector1">
            <a:avLst/>
          </a:prstGeom>
          <a:noFill/>
          <a:ln w="9525" cap="flat" cmpd="sng">
            <a:solidFill>
              <a:srgbClr val="F3F3F3"/>
            </a:solidFill>
            <a:prstDash val="solid"/>
            <a:round/>
            <a:headEnd type="none" w="sm" len="sm"/>
            <a:tailEnd type="none" w="sm" len="sm"/>
          </a:ln>
        </p:spPr>
      </p:cxnSp>
      <p:sp>
        <p:nvSpPr>
          <p:cNvPr id="578" name="Google Shape;578;p67"/>
          <p:cNvSpPr txBox="1">
            <a:spLocks noGrp="1"/>
          </p:cNvSpPr>
          <p:nvPr>
            <p:ph type="title"/>
          </p:nvPr>
        </p:nvSpPr>
        <p:spPr>
          <a:xfrm>
            <a:off x="6459167" y="1590475"/>
            <a:ext cx="5155600" cy="12792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6400" b="1">
                <a:latin typeface="Arial"/>
                <a:ea typeface="Arial"/>
                <a:cs typeface="Arial"/>
                <a:sym typeface="Arial"/>
              </a:defRPr>
            </a:lvl1pPr>
            <a:lvl2pPr lvl="1" algn="l">
              <a:lnSpc>
                <a:spcPct val="100000"/>
              </a:lnSpc>
              <a:spcBef>
                <a:spcPts val="0"/>
              </a:spcBef>
              <a:spcAft>
                <a:spcPts val="0"/>
              </a:spcAft>
              <a:buSzPts val="3200"/>
              <a:buNone/>
              <a:defRPr sz="6400" b="1">
                <a:latin typeface="Arial"/>
                <a:ea typeface="Arial"/>
                <a:cs typeface="Arial"/>
                <a:sym typeface="Arial"/>
              </a:defRPr>
            </a:lvl2pPr>
            <a:lvl3pPr lvl="2" algn="l">
              <a:lnSpc>
                <a:spcPct val="100000"/>
              </a:lnSpc>
              <a:spcBef>
                <a:spcPts val="0"/>
              </a:spcBef>
              <a:spcAft>
                <a:spcPts val="0"/>
              </a:spcAft>
              <a:buSzPts val="3200"/>
              <a:buNone/>
              <a:defRPr sz="6400" b="1">
                <a:latin typeface="Arial"/>
                <a:ea typeface="Arial"/>
                <a:cs typeface="Arial"/>
                <a:sym typeface="Arial"/>
              </a:defRPr>
            </a:lvl3pPr>
            <a:lvl4pPr lvl="3" algn="l">
              <a:lnSpc>
                <a:spcPct val="100000"/>
              </a:lnSpc>
              <a:spcBef>
                <a:spcPts val="0"/>
              </a:spcBef>
              <a:spcAft>
                <a:spcPts val="0"/>
              </a:spcAft>
              <a:buSzPts val="3200"/>
              <a:buNone/>
              <a:defRPr sz="6400" b="1">
                <a:latin typeface="Arial"/>
                <a:ea typeface="Arial"/>
                <a:cs typeface="Arial"/>
                <a:sym typeface="Arial"/>
              </a:defRPr>
            </a:lvl4pPr>
            <a:lvl5pPr lvl="4" algn="l">
              <a:lnSpc>
                <a:spcPct val="100000"/>
              </a:lnSpc>
              <a:spcBef>
                <a:spcPts val="0"/>
              </a:spcBef>
              <a:spcAft>
                <a:spcPts val="0"/>
              </a:spcAft>
              <a:buSzPts val="3200"/>
              <a:buNone/>
              <a:defRPr sz="6400" b="1">
                <a:latin typeface="Arial"/>
                <a:ea typeface="Arial"/>
                <a:cs typeface="Arial"/>
                <a:sym typeface="Arial"/>
              </a:defRPr>
            </a:lvl5pPr>
            <a:lvl6pPr lvl="5" algn="l">
              <a:lnSpc>
                <a:spcPct val="100000"/>
              </a:lnSpc>
              <a:spcBef>
                <a:spcPts val="0"/>
              </a:spcBef>
              <a:spcAft>
                <a:spcPts val="0"/>
              </a:spcAft>
              <a:buSzPts val="3200"/>
              <a:buNone/>
              <a:defRPr sz="6400" b="1">
                <a:latin typeface="Arial"/>
                <a:ea typeface="Arial"/>
                <a:cs typeface="Arial"/>
                <a:sym typeface="Arial"/>
              </a:defRPr>
            </a:lvl6pPr>
            <a:lvl7pPr lvl="6" algn="l">
              <a:lnSpc>
                <a:spcPct val="100000"/>
              </a:lnSpc>
              <a:spcBef>
                <a:spcPts val="0"/>
              </a:spcBef>
              <a:spcAft>
                <a:spcPts val="0"/>
              </a:spcAft>
              <a:buSzPts val="3200"/>
              <a:buNone/>
              <a:defRPr sz="6400" b="1">
                <a:latin typeface="Arial"/>
                <a:ea typeface="Arial"/>
                <a:cs typeface="Arial"/>
                <a:sym typeface="Arial"/>
              </a:defRPr>
            </a:lvl7pPr>
            <a:lvl8pPr lvl="7" algn="l">
              <a:lnSpc>
                <a:spcPct val="100000"/>
              </a:lnSpc>
              <a:spcBef>
                <a:spcPts val="0"/>
              </a:spcBef>
              <a:spcAft>
                <a:spcPts val="0"/>
              </a:spcAft>
              <a:buSzPts val="3200"/>
              <a:buNone/>
              <a:defRPr sz="6400" b="1">
                <a:latin typeface="Arial"/>
                <a:ea typeface="Arial"/>
                <a:cs typeface="Arial"/>
                <a:sym typeface="Arial"/>
              </a:defRPr>
            </a:lvl8pPr>
            <a:lvl9pPr lvl="8" algn="l">
              <a:lnSpc>
                <a:spcPct val="100000"/>
              </a:lnSpc>
              <a:spcBef>
                <a:spcPts val="0"/>
              </a:spcBef>
              <a:spcAft>
                <a:spcPts val="0"/>
              </a:spcAft>
              <a:buSzPts val="3200"/>
              <a:buNone/>
              <a:defRPr sz="6400" b="1">
                <a:latin typeface="Arial"/>
                <a:ea typeface="Arial"/>
                <a:cs typeface="Arial"/>
                <a:sym typeface="Arial"/>
              </a:defRPr>
            </a:lvl9pPr>
          </a:lstStyle>
          <a:p>
            <a:endParaRPr/>
          </a:p>
        </p:txBody>
      </p:sp>
      <p:sp>
        <p:nvSpPr>
          <p:cNvPr id="579" name="Google Shape;579;p67"/>
          <p:cNvSpPr txBox="1">
            <a:spLocks noGrp="1"/>
          </p:cNvSpPr>
          <p:nvPr>
            <p:ph type="subTitle" idx="1"/>
          </p:nvPr>
        </p:nvSpPr>
        <p:spPr>
          <a:xfrm>
            <a:off x="6459167" y="3017200"/>
            <a:ext cx="5358800" cy="1707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4800">
                <a:solidFill>
                  <a:srgbClr val="FFFFFF"/>
                </a:solidFill>
                <a:latin typeface="Arial"/>
                <a:ea typeface="Arial"/>
                <a:cs typeface="Arial"/>
                <a:sym typeface="Arial"/>
              </a:defRPr>
            </a:lvl1pPr>
            <a:lvl2pPr lvl="1" algn="l">
              <a:lnSpc>
                <a:spcPct val="100000"/>
              </a:lnSpc>
              <a:spcBef>
                <a:spcPts val="0"/>
              </a:spcBef>
              <a:spcAft>
                <a:spcPts val="0"/>
              </a:spcAft>
              <a:buSzPts val="1400"/>
              <a:buNone/>
              <a:defRPr sz="4800">
                <a:solidFill>
                  <a:srgbClr val="FFFFFF"/>
                </a:solidFill>
                <a:latin typeface="Arial"/>
                <a:ea typeface="Arial"/>
                <a:cs typeface="Arial"/>
                <a:sym typeface="Arial"/>
              </a:defRPr>
            </a:lvl2pPr>
            <a:lvl3pPr lvl="2" algn="l">
              <a:lnSpc>
                <a:spcPct val="100000"/>
              </a:lnSpc>
              <a:spcBef>
                <a:spcPts val="0"/>
              </a:spcBef>
              <a:spcAft>
                <a:spcPts val="0"/>
              </a:spcAft>
              <a:buSzPts val="1400"/>
              <a:buNone/>
              <a:defRPr sz="4800">
                <a:solidFill>
                  <a:srgbClr val="FFFFFF"/>
                </a:solidFill>
                <a:latin typeface="Arial"/>
                <a:ea typeface="Arial"/>
                <a:cs typeface="Arial"/>
                <a:sym typeface="Arial"/>
              </a:defRPr>
            </a:lvl3pPr>
            <a:lvl4pPr lvl="3" algn="l">
              <a:lnSpc>
                <a:spcPct val="100000"/>
              </a:lnSpc>
              <a:spcBef>
                <a:spcPts val="0"/>
              </a:spcBef>
              <a:spcAft>
                <a:spcPts val="0"/>
              </a:spcAft>
              <a:buSzPts val="1400"/>
              <a:buNone/>
              <a:defRPr sz="4800">
                <a:solidFill>
                  <a:srgbClr val="FFFFFF"/>
                </a:solidFill>
                <a:latin typeface="Arial"/>
                <a:ea typeface="Arial"/>
                <a:cs typeface="Arial"/>
                <a:sym typeface="Arial"/>
              </a:defRPr>
            </a:lvl4pPr>
            <a:lvl5pPr lvl="4" algn="l">
              <a:lnSpc>
                <a:spcPct val="100000"/>
              </a:lnSpc>
              <a:spcBef>
                <a:spcPts val="0"/>
              </a:spcBef>
              <a:spcAft>
                <a:spcPts val="0"/>
              </a:spcAft>
              <a:buSzPts val="1400"/>
              <a:buNone/>
              <a:defRPr sz="4800">
                <a:solidFill>
                  <a:srgbClr val="FFFFFF"/>
                </a:solidFill>
                <a:latin typeface="Arial"/>
                <a:ea typeface="Arial"/>
                <a:cs typeface="Arial"/>
                <a:sym typeface="Arial"/>
              </a:defRPr>
            </a:lvl5pPr>
            <a:lvl6pPr lvl="5" algn="l">
              <a:lnSpc>
                <a:spcPct val="100000"/>
              </a:lnSpc>
              <a:spcBef>
                <a:spcPts val="0"/>
              </a:spcBef>
              <a:spcAft>
                <a:spcPts val="0"/>
              </a:spcAft>
              <a:buSzPts val="1400"/>
              <a:buNone/>
              <a:defRPr sz="4800">
                <a:solidFill>
                  <a:srgbClr val="FFFFFF"/>
                </a:solidFill>
                <a:latin typeface="Arial"/>
                <a:ea typeface="Arial"/>
                <a:cs typeface="Arial"/>
                <a:sym typeface="Arial"/>
              </a:defRPr>
            </a:lvl6pPr>
            <a:lvl7pPr lvl="6" algn="l">
              <a:lnSpc>
                <a:spcPct val="100000"/>
              </a:lnSpc>
              <a:spcBef>
                <a:spcPts val="0"/>
              </a:spcBef>
              <a:spcAft>
                <a:spcPts val="0"/>
              </a:spcAft>
              <a:buSzPts val="1400"/>
              <a:buNone/>
              <a:defRPr sz="4800">
                <a:solidFill>
                  <a:srgbClr val="FFFFFF"/>
                </a:solidFill>
                <a:latin typeface="Arial"/>
                <a:ea typeface="Arial"/>
                <a:cs typeface="Arial"/>
                <a:sym typeface="Arial"/>
              </a:defRPr>
            </a:lvl7pPr>
            <a:lvl8pPr lvl="7" algn="l">
              <a:lnSpc>
                <a:spcPct val="100000"/>
              </a:lnSpc>
              <a:spcBef>
                <a:spcPts val="0"/>
              </a:spcBef>
              <a:spcAft>
                <a:spcPts val="0"/>
              </a:spcAft>
              <a:buSzPts val="1400"/>
              <a:buNone/>
              <a:defRPr sz="4800">
                <a:solidFill>
                  <a:srgbClr val="FFFFFF"/>
                </a:solidFill>
                <a:latin typeface="Arial"/>
                <a:ea typeface="Arial"/>
                <a:cs typeface="Arial"/>
                <a:sym typeface="Arial"/>
              </a:defRPr>
            </a:lvl8pPr>
            <a:lvl9pPr lvl="8" algn="l">
              <a:lnSpc>
                <a:spcPct val="100000"/>
              </a:lnSpc>
              <a:spcBef>
                <a:spcPts val="0"/>
              </a:spcBef>
              <a:spcAft>
                <a:spcPts val="0"/>
              </a:spcAft>
              <a:buSzPts val="1400"/>
              <a:buNone/>
              <a:defRPr sz="4800">
                <a:solidFill>
                  <a:srgbClr val="FFFFFF"/>
                </a:solidFill>
                <a:latin typeface="Arial"/>
                <a:ea typeface="Arial"/>
                <a:cs typeface="Arial"/>
                <a:sym typeface="Arial"/>
              </a:defRPr>
            </a:lvl9pPr>
          </a:lstStyle>
          <a:p>
            <a:endParaRPr/>
          </a:p>
        </p:txBody>
      </p:sp>
      <p:sp>
        <p:nvSpPr>
          <p:cNvPr id="580" name="Google Shape;580;p67"/>
          <p:cNvSpPr/>
          <p:nvPr/>
        </p:nvSpPr>
        <p:spPr>
          <a:xfrm rot="1239332">
            <a:off x="1946041" y="2966417"/>
            <a:ext cx="3224859" cy="498116"/>
          </a:xfrm>
          <a:prstGeom prst="rect">
            <a:avLst/>
          </a:prstGeom>
        </p:spPr>
        <p:txBody>
          <a:bodyPr>
            <a:prstTxWarp prst="textPlain">
              <a:avLst/>
            </a:prstTxWarp>
          </a:bodyPr>
          <a:lstStyle/>
          <a:p>
            <a:pPr lvl="0" algn="ctr"/>
            <a:r>
              <a:rPr b="0" i="0">
                <a:ln w="9525" cap="flat" cmpd="sng">
                  <a:solidFill>
                    <a:srgbClr val="CC0000"/>
                  </a:solidFill>
                  <a:prstDash val="solid"/>
                  <a:round/>
                  <a:headEnd type="none" w="sm" len="sm"/>
                  <a:tailEnd type="none" w="sm" len="sm"/>
                </a:ln>
                <a:solidFill>
                  <a:srgbClr val="CC0000"/>
                </a:solidFill>
                <a:latin typeface="Arial"/>
              </a:rPr>
              <a:t>Sample Only</a:t>
            </a: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Blank - Dark" type="blank">
  <p:cSld name="BLANK">
    <p:spTree>
      <p:nvGrpSpPr>
        <p:cNvPr id="1" name="Shape 581"/>
        <p:cNvGrpSpPr/>
        <p:nvPr/>
      </p:nvGrpSpPr>
      <p:grpSpPr>
        <a:xfrm>
          <a:off x="0" y="0"/>
          <a:ext cx="0" cy="0"/>
          <a:chOff x="0" y="0"/>
          <a:chExt cx="0" cy="0"/>
        </a:xfrm>
      </p:grpSpPr>
      <p:sp>
        <p:nvSpPr>
          <p:cNvPr id="582" name="Google Shape;582;p68"/>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Agenda 2">
  <p:cSld name="Agenda 2">
    <p:spTree>
      <p:nvGrpSpPr>
        <p:cNvPr id="1" name="Shape 583"/>
        <p:cNvGrpSpPr/>
        <p:nvPr/>
      </p:nvGrpSpPr>
      <p:grpSpPr>
        <a:xfrm>
          <a:off x="0" y="0"/>
          <a:ext cx="0" cy="0"/>
          <a:chOff x="0" y="0"/>
          <a:chExt cx="0" cy="0"/>
        </a:xfrm>
      </p:grpSpPr>
      <p:sp>
        <p:nvSpPr>
          <p:cNvPr id="584" name="Google Shape;584;p69"/>
          <p:cNvSpPr txBox="1">
            <a:spLocks noGrp="1"/>
          </p:cNvSpPr>
          <p:nvPr>
            <p:ph type="sldNum" idx="12"/>
          </p:nvPr>
        </p:nvSpPr>
        <p:spPr>
          <a:xfrm>
            <a:off x="11296611" y="6115481"/>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grpSp>
        <p:nvGrpSpPr>
          <p:cNvPr id="585" name="Google Shape;585;p69"/>
          <p:cNvGrpSpPr/>
          <p:nvPr/>
        </p:nvGrpSpPr>
        <p:grpSpPr>
          <a:xfrm>
            <a:off x="-4557" y="1630523"/>
            <a:ext cx="11255329" cy="861900"/>
            <a:chOff x="-14600" y="1630530"/>
            <a:chExt cx="7887775" cy="861900"/>
          </a:xfrm>
        </p:grpSpPr>
        <p:sp>
          <p:nvSpPr>
            <p:cNvPr id="586" name="Google Shape;586;p69"/>
            <p:cNvSpPr/>
            <p:nvPr/>
          </p:nvSpPr>
          <p:spPr>
            <a:xfrm>
              <a:off x="-14600" y="1710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87" name="Google Shape;587;p69"/>
            <p:cNvSpPr/>
            <p:nvPr/>
          </p:nvSpPr>
          <p:spPr>
            <a:xfrm>
              <a:off x="7266575" y="1630530"/>
              <a:ext cx="6066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grpSp>
        <p:nvGrpSpPr>
          <p:cNvPr id="588" name="Google Shape;588;p69"/>
          <p:cNvGrpSpPr/>
          <p:nvPr/>
        </p:nvGrpSpPr>
        <p:grpSpPr>
          <a:xfrm>
            <a:off x="-4557" y="2586678"/>
            <a:ext cx="11255329" cy="861900"/>
            <a:chOff x="-14600" y="2586667"/>
            <a:chExt cx="7887775" cy="861900"/>
          </a:xfrm>
        </p:grpSpPr>
        <p:sp>
          <p:nvSpPr>
            <p:cNvPr id="589" name="Google Shape;589;p69"/>
            <p:cNvSpPr/>
            <p:nvPr/>
          </p:nvSpPr>
          <p:spPr>
            <a:xfrm>
              <a:off x="-14600" y="26629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90" name="Google Shape;590;p69"/>
            <p:cNvSpPr/>
            <p:nvPr/>
          </p:nvSpPr>
          <p:spPr>
            <a:xfrm>
              <a:off x="7266575" y="2586667"/>
              <a:ext cx="6066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grpSp>
        <p:nvGrpSpPr>
          <p:cNvPr id="591" name="Google Shape;591;p69"/>
          <p:cNvGrpSpPr/>
          <p:nvPr/>
        </p:nvGrpSpPr>
        <p:grpSpPr>
          <a:xfrm>
            <a:off x="-4557" y="3542826"/>
            <a:ext cx="11255329" cy="861900"/>
            <a:chOff x="-14600" y="3542826"/>
            <a:chExt cx="7887775" cy="861900"/>
          </a:xfrm>
        </p:grpSpPr>
        <p:sp>
          <p:nvSpPr>
            <p:cNvPr id="592" name="Google Shape;592;p69"/>
            <p:cNvSpPr/>
            <p:nvPr/>
          </p:nvSpPr>
          <p:spPr>
            <a:xfrm>
              <a:off x="-14600" y="3615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93" name="Google Shape;593;p69"/>
            <p:cNvSpPr/>
            <p:nvPr/>
          </p:nvSpPr>
          <p:spPr>
            <a:xfrm>
              <a:off x="7266575" y="3542826"/>
              <a:ext cx="6066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grpSp>
        <p:nvGrpSpPr>
          <p:cNvPr id="594" name="Google Shape;594;p69"/>
          <p:cNvGrpSpPr/>
          <p:nvPr/>
        </p:nvGrpSpPr>
        <p:grpSpPr>
          <a:xfrm>
            <a:off x="-4557" y="4498977"/>
            <a:ext cx="11255329" cy="861900"/>
            <a:chOff x="-14600" y="4498974"/>
            <a:chExt cx="7887775" cy="861900"/>
          </a:xfrm>
        </p:grpSpPr>
        <p:sp>
          <p:nvSpPr>
            <p:cNvPr id="595" name="Google Shape;595;p69"/>
            <p:cNvSpPr/>
            <p:nvPr/>
          </p:nvSpPr>
          <p:spPr>
            <a:xfrm>
              <a:off x="-14600" y="45679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96" name="Google Shape;596;p69"/>
            <p:cNvSpPr/>
            <p:nvPr/>
          </p:nvSpPr>
          <p:spPr>
            <a:xfrm>
              <a:off x="7266575" y="4498974"/>
              <a:ext cx="6066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597" name="Google Shape;597;p69"/>
          <p:cNvSpPr txBox="1">
            <a:spLocks noGrp="1"/>
          </p:cNvSpPr>
          <p:nvPr>
            <p:ph type="subTitle" idx="1"/>
          </p:nvPr>
        </p:nvSpPr>
        <p:spPr>
          <a:xfrm>
            <a:off x="825531" y="1763479"/>
            <a:ext cx="90468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933" b="1">
                <a:solidFill>
                  <a:srgbClr val="000000"/>
                </a:solidFill>
                <a:latin typeface="Arial"/>
                <a:ea typeface="Arial"/>
                <a:cs typeface="Arial"/>
                <a:sym typeface="Arial"/>
              </a:defRPr>
            </a:lvl1pPr>
            <a:lvl2pPr lvl="1" algn="l">
              <a:lnSpc>
                <a:spcPct val="115000"/>
              </a:lnSpc>
              <a:spcBef>
                <a:spcPts val="2133"/>
              </a:spcBef>
              <a:spcAft>
                <a:spcPts val="0"/>
              </a:spcAft>
              <a:buSzPts val="1400"/>
              <a:buNone/>
              <a:defRPr sz="2933" b="1">
                <a:solidFill>
                  <a:srgbClr val="000000"/>
                </a:solidFill>
                <a:latin typeface="Arial"/>
                <a:ea typeface="Arial"/>
                <a:cs typeface="Arial"/>
                <a:sym typeface="Arial"/>
              </a:defRPr>
            </a:lvl2pPr>
            <a:lvl3pPr lvl="2" algn="l">
              <a:lnSpc>
                <a:spcPct val="115000"/>
              </a:lnSpc>
              <a:spcBef>
                <a:spcPts val="2133"/>
              </a:spcBef>
              <a:spcAft>
                <a:spcPts val="0"/>
              </a:spcAft>
              <a:buSzPts val="1400"/>
              <a:buNone/>
              <a:defRPr sz="2933" b="1">
                <a:solidFill>
                  <a:srgbClr val="000000"/>
                </a:solidFill>
                <a:latin typeface="Arial"/>
                <a:ea typeface="Arial"/>
                <a:cs typeface="Arial"/>
                <a:sym typeface="Arial"/>
              </a:defRPr>
            </a:lvl3pPr>
            <a:lvl4pPr lvl="3" algn="l">
              <a:lnSpc>
                <a:spcPct val="115000"/>
              </a:lnSpc>
              <a:spcBef>
                <a:spcPts val="2133"/>
              </a:spcBef>
              <a:spcAft>
                <a:spcPts val="0"/>
              </a:spcAft>
              <a:buSzPts val="1400"/>
              <a:buNone/>
              <a:defRPr sz="2933" b="1">
                <a:solidFill>
                  <a:srgbClr val="000000"/>
                </a:solidFill>
                <a:latin typeface="Arial"/>
                <a:ea typeface="Arial"/>
                <a:cs typeface="Arial"/>
                <a:sym typeface="Arial"/>
              </a:defRPr>
            </a:lvl4pPr>
            <a:lvl5pPr lvl="4" algn="l">
              <a:lnSpc>
                <a:spcPct val="115000"/>
              </a:lnSpc>
              <a:spcBef>
                <a:spcPts val="2133"/>
              </a:spcBef>
              <a:spcAft>
                <a:spcPts val="0"/>
              </a:spcAft>
              <a:buSzPts val="1400"/>
              <a:buNone/>
              <a:defRPr sz="2933" b="1">
                <a:solidFill>
                  <a:srgbClr val="000000"/>
                </a:solidFill>
                <a:latin typeface="Arial"/>
                <a:ea typeface="Arial"/>
                <a:cs typeface="Arial"/>
                <a:sym typeface="Arial"/>
              </a:defRPr>
            </a:lvl5pPr>
            <a:lvl6pPr lvl="5" algn="l">
              <a:lnSpc>
                <a:spcPct val="115000"/>
              </a:lnSpc>
              <a:spcBef>
                <a:spcPts val="2133"/>
              </a:spcBef>
              <a:spcAft>
                <a:spcPts val="0"/>
              </a:spcAft>
              <a:buSzPts val="1400"/>
              <a:buNone/>
              <a:defRPr sz="2933" b="1">
                <a:solidFill>
                  <a:srgbClr val="000000"/>
                </a:solidFill>
                <a:latin typeface="Arial"/>
                <a:ea typeface="Arial"/>
                <a:cs typeface="Arial"/>
                <a:sym typeface="Arial"/>
              </a:defRPr>
            </a:lvl6pPr>
            <a:lvl7pPr lvl="6" algn="l">
              <a:lnSpc>
                <a:spcPct val="115000"/>
              </a:lnSpc>
              <a:spcBef>
                <a:spcPts val="2133"/>
              </a:spcBef>
              <a:spcAft>
                <a:spcPts val="0"/>
              </a:spcAft>
              <a:buSzPts val="1400"/>
              <a:buNone/>
              <a:defRPr sz="2933" b="1">
                <a:solidFill>
                  <a:srgbClr val="000000"/>
                </a:solidFill>
                <a:latin typeface="Arial"/>
                <a:ea typeface="Arial"/>
                <a:cs typeface="Arial"/>
                <a:sym typeface="Arial"/>
              </a:defRPr>
            </a:lvl7pPr>
            <a:lvl8pPr lvl="7" algn="l">
              <a:lnSpc>
                <a:spcPct val="115000"/>
              </a:lnSpc>
              <a:spcBef>
                <a:spcPts val="2133"/>
              </a:spcBef>
              <a:spcAft>
                <a:spcPts val="0"/>
              </a:spcAft>
              <a:buSzPts val="1400"/>
              <a:buNone/>
              <a:defRPr sz="2933" b="1">
                <a:solidFill>
                  <a:srgbClr val="000000"/>
                </a:solidFill>
                <a:latin typeface="Arial"/>
                <a:ea typeface="Arial"/>
                <a:cs typeface="Arial"/>
                <a:sym typeface="Arial"/>
              </a:defRPr>
            </a:lvl8pPr>
            <a:lvl9pPr lvl="8" algn="l">
              <a:lnSpc>
                <a:spcPct val="115000"/>
              </a:lnSpc>
              <a:spcBef>
                <a:spcPts val="2133"/>
              </a:spcBef>
              <a:spcAft>
                <a:spcPts val="2133"/>
              </a:spcAft>
              <a:buSzPts val="1400"/>
              <a:buNone/>
              <a:defRPr sz="2933" b="1">
                <a:solidFill>
                  <a:srgbClr val="000000"/>
                </a:solidFill>
                <a:latin typeface="Arial"/>
                <a:ea typeface="Arial"/>
                <a:cs typeface="Arial"/>
                <a:sym typeface="Arial"/>
              </a:defRPr>
            </a:lvl9pPr>
          </a:lstStyle>
          <a:p>
            <a:endParaRPr/>
          </a:p>
        </p:txBody>
      </p:sp>
      <p:sp>
        <p:nvSpPr>
          <p:cNvPr id="598" name="Google Shape;598;p69"/>
          <p:cNvSpPr txBox="1">
            <a:spLocks noGrp="1"/>
          </p:cNvSpPr>
          <p:nvPr>
            <p:ph type="subTitle" idx="2"/>
          </p:nvPr>
        </p:nvSpPr>
        <p:spPr>
          <a:xfrm>
            <a:off x="825531" y="3665236"/>
            <a:ext cx="90468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933" b="1">
                <a:solidFill>
                  <a:srgbClr val="000000"/>
                </a:solidFill>
                <a:latin typeface="Arial"/>
                <a:ea typeface="Arial"/>
                <a:cs typeface="Arial"/>
                <a:sym typeface="Arial"/>
              </a:defRPr>
            </a:lvl1pPr>
            <a:lvl2pPr lvl="1" algn="l">
              <a:lnSpc>
                <a:spcPct val="115000"/>
              </a:lnSpc>
              <a:spcBef>
                <a:spcPts val="2133"/>
              </a:spcBef>
              <a:spcAft>
                <a:spcPts val="0"/>
              </a:spcAft>
              <a:buSzPts val="1400"/>
              <a:buNone/>
              <a:defRPr sz="2933" b="1">
                <a:solidFill>
                  <a:srgbClr val="000000"/>
                </a:solidFill>
                <a:latin typeface="Arial"/>
                <a:ea typeface="Arial"/>
                <a:cs typeface="Arial"/>
                <a:sym typeface="Arial"/>
              </a:defRPr>
            </a:lvl2pPr>
            <a:lvl3pPr lvl="2" algn="l">
              <a:lnSpc>
                <a:spcPct val="115000"/>
              </a:lnSpc>
              <a:spcBef>
                <a:spcPts val="2133"/>
              </a:spcBef>
              <a:spcAft>
                <a:spcPts val="0"/>
              </a:spcAft>
              <a:buSzPts val="1400"/>
              <a:buNone/>
              <a:defRPr sz="2933" b="1">
                <a:solidFill>
                  <a:srgbClr val="000000"/>
                </a:solidFill>
                <a:latin typeface="Arial"/>
                <a:ea typeface="Arial"/>
                <a:cs typeface="Arial"/>
                <a:sym typeface="Arial"/>
              </a:defRPr>
            </a:lvl3pPr>
            <a:lvl4pPr lvl="3" algn="l">
              <a:lnSpc>
                <a:spcPct val="115000"/>
              </a:lnSpc>
              <a:spcBef>
                <a:spcPts val="2133"/>
              </a:spcBef>
              <a:spcAft>
                <a:spcPts val="0"/>
              </a:spcAft>
              <a:buSzPts val="1400"/>
              <a:buNone/>
              <a:defRPr sz="2933" b="1">
                <a:solidFill>
                  <a:srgbClr val="000000"/>
                </a:solidFill>
                <a:latin typeface="Arial"/>
                <a:ea typeface="Arial"/>
                <a:cs typeface="Arial"/>
                <a:sym typeface="Arial"/>
              </a:defRPr>
            </a:lvl4pPr>
            <a:lvl5pPr lvl="4" algn="l">
              <a:lnSpc>
                <a:spcPct val="115000"/>
              </a:lnSpc>
              <a:spcBef>
                <a:spcPts val="2133"/>
              </a:spcBef>
              <a:spcAft>
                <a:spcPts val="0"/>
              </a:spcAft>
              <a:buSzPts val="1400"/>
              <a:buNone/>
              <a:defRPr sz="2933" b="1">
                <a:solidFill>
                  <a:srgbClr val="000000"/>
                </a:solidFill>
                <a:latin typeface="Arial"/>
                <a:ea typeface="Arial"/>
                <a:cs typeface="Arial"/>
                <a:sym typeface="Arial"/>
              </a:defRPr>
            </a:lvl5pPr>
            <a:lvl6pPr lvl="5" algn="l">
              <a:lnSpc>
                <a:spcPct val="115000"/>
              </a:lnSpc>
              <a:spcBef>
                <a:spcPts val="2133"/>
              </a:spcBef>
              <a:spcAft>
                <a:spcPts val="0"/>
              </a:spcAft>
              <a:buSzPts val="1400"/>
              <a:buNone/>
              <a:defRPr sz="2933" b="1">
                <a:solidFill>
                  <a:srgbClr val="000000"/>
                </a:solidFill>
                <a:latin typeface="Arial"/>
                <a:ea typeface="Arial"/>
                <a:cs typeface="Arial"/>
                <a:sym typeface="Arial"/>
              </a:defRPr>
            </a:lvl6pPr>
            <a:lvl7pPr lvl="6" algn="l">
              <a:lnSpc>
                <a:spcPct val="115000"/>
              </a:lnSpc>
              <a:spcBef>
                <a:spcPts val="2133"/>
              </a:spcBef>
              <a:spcAft>
                <a:spcPts val="0"/>
              </a:spcAft>
              <a:buSzPts val="1400"/>
              <a:buNone/>
              <a:defRPr sz="2933" b="1">
                <a:solidFill>
                  <a:srgbClr val="000000"/>
                </a:solidFill>
                <a:latin typeface="Arial"/>
                <a:ea typeface="Arial"/>
                <a:cs typeface="Arial"/>
                <a:sym typeface="Arial"/>
              </a:defRPr>
            </a:lvl7pPr>
            <a:lvl8pPr lvl="7" algn="l">
              <a:lnSpc>
                <a:spcPct val="115000"/>
              </a:lnSpc>
              <a:spcBef>
                <a:spcPts val="2133"/>
              </a:spcBef>
              <a:spcAft>
                <a:spcPts val="0"/>
              </a:spcAft>
              <a:buSzPts val="1400"/>
              <a:buNone/>
              <a:defRPr sz="2933" b="1">
                <a:solidFill>
                  <a:srgbClr val="000000"/>
                </a:solidFill>
                <a:latin typeface="Arial"/>
                <a:ea typeface="Arial"/>
                <a:cs typeface="Arial"/>
                <a:sym typeface="Arial"/>
              </a:defRPr>
            </a:lvl8pPr>
            <a:lvl9pPr lvl="8" algn="l">
              <a:lnSpc>
                <a:spcPct val="115000"/>
              </a:lnSpc>
              <a:spcBef>
                <a:spcPts val="2133"/>
              </a:spcBef>
              <a:spcAft>
                <a:spcPts val="2133"/>
              </a:spcAft>
              <a:buSzPts val="1400"/>
              <a:buNone/>
              <a:defRPr sz="2933" b="1">
                <a:solidFill>
                  <a:srgbClr val="000000"/>
                </a:solidFill>
                <a:latin typeface="Arial"/>
                <a:ea typeface="Arial"/>
                <a:cs typeface="Arial"/>
                <a:sym typeface="Arial"/>
              </a:defRPr>
            </a:lvl9pPr>
          </a:lstStyle>
          <a:p>
            <a:endParaRPr/>
          </a:p>
        </p:txBody>
      </p:sp>
      <p:sp>
        <p:nvSpPr>
          <p:cNvPr id="599" name="Google Shape;599;p69"/>
          <p:cNvSpPr txBox="1">
            <a:spLocks noGrp="1"/>
          </p:cNvSpPr>
          <p:nvPr>
            <p:ph type="subTitle" idx="3"/>
          </p:nvPr>
        </p:nvSpPr>
        <p:spPr>
          <a:xfrm>
            <a:off x="825531" y="2721653"/>
            <a:ext cx="90468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933" b="1">
                <a:solidFill>
                  <a:srgbClr val="000000"/>
                </a:solidFill>
                <a:latin typeface="Arial"/>
                <a:ea typeface="Arial"/>
                <a:cs typeface="Arial"/>
                <a:sym typeface="Arial"/>
              </a:defRPr>
            </a:lvl1pPr>
            <a:lvl2pPr lvl="1" algn="l">
              <a:lnSpc>
                <a:spcPct val="115000"/>
              </a:lnSpc>
              <a:spcBef>
                <a:spcPts val="2133"/>
              </a:spcBef>
              <a:spcAft>
                <a:spcPts val="0"/>
              </a:spcAft>
              <a:buSzPts val="1400"/>
              <a:buNone/>
              <a:defRPr sz="2933" b="1">
                <a:solidFill>
                  <a:srgbClr val="000000"/>
                </a:solidFill>
                <a:latin typeface="Arial"/>
                <a:ea typeface="Arial"/>
                <a:cs typeface="Arial"/>
                <a:sym typeface="Arial"/>
              </a:defRPr>
            </a:lvl2pPr>
            <a:lvl3pPr lvl="2" algn="l">
              <a:lnSpc>
                <a:spcPct val="115000"/>
              </a:lnSpc>
              <a:spcBef>
                <a:spcPts val="2133"/>
              </a:spcBef>
              <a:spcAft>
                <a:spcPts val="0"/>
              </a:spcAft>
              <a:buSzPts val="1400"/>
              <a:buNone/>
              <a:defRPr sz="2933" b="1">
                <a:solidFill>
                  <a:srgbClr val="000000"/>
                </a:solidFill>
                <a:latin typeface="Arial"/>
                <a:ea typeface="Arial"/>
                <a:cs typeface="Arial"/>
                <a:sym typeface="Arial"/>
              </a:defRPr>
            </a:lvl3pPr>
            <a:lvl4pPr lvl="3" algn="l">
              <a:lnSpc>
                <a:spcPct val="115000"/>
              </a:lnSpc>
              <a:spcBef>
                <a:spcPts val="2133"/>
              </a:spcBef>
              <a:spcAft>
                <a:spcPts val="0"/>
              </a:spcAft>
              <a:buSzPts val="1400"/>
              <a:buNone/>
              <a:defRPr sz="2933" b="1">
                <a:solidFill>
                  <a:srgbClr val="000000"/>
                </a:solidFill>
                <a:latin typeface="Arial"/>
                <a:ea typeface="Arial"/>
                <a:cs typeface="Arial"/>
                <a:sym typeface="Arial"/>
              </a:defRPr>
            </a:lvl4pPr>
            <a:lvl5pPr lvl="4" algn="l">
              <a:lnSpc>
                <a:spcPct val="115000"/>
              </a:lnSpc>
              <a:spcBef>
                <a:spcPts val="2133"/>
              </a:spcBef>
              <a:spcAft>
                <a:spcPts val="0"/>
              </a:spcAft>
              <a:buSzPts val="1400"/>
              <a:buNone/>
              <a:defRPr sz="2933" b="1">
                <a:solidFill>
                  <a:srgbClr val="000000"/>
                </a:solidFill>
                <a:latin typeface="Arial"/>
                <a:ea typeface="Arial"/>
                <a:cs typeface="Arial"/>
                <a:sym typeface="Arial"/>
              </a:defRPr>
            </a:lvl5pPr>
            <a:lvl6pPr lvl="5" algn="l">
              <a:lnSpc>
                <a:spcPct val="115000"/>
              </a:lnSpc>
              <a:spcBef>
                <a:spcPts val="2133"/>
              </a:spcBef>
              <a:spcAft>
                <a:spcPts val="0"/>
              </a:spcAft>
              <a:buSzPts val="1400"/>
              <a:buNone/>
              <a:defRPr sz="2933" b="1">
                <a:solidFill>
                  <a:srgbClr val="000000"/>
                </a:solidFill>
                <a:latin typeface="Arial"/>
                <a:ea typeface="Arial"/>
                <a:cs typeface="Arial"/>
                <a:sym typeface="Arial"/>
              </a:defRPr>
            </a:lvl6pPr>
            <a:lvl7pPr lvl="6" algn="l">
              <a:lnSpc>
                <a:spcPct val="115000"/>
              </a:lnSpc>
              <a:spcBef>
                <a:spcPts val="2133"/>
              </a:spcBef>
              <a:spcAft>
                <a:spcPts val="0"/>
              </a:spcAft>
              <a:buSzPts val="1400"/>
              <a:buNone/>
              <a:defRPr sz="2933" b="1">
                <a:solidFill>
                  <a:srgbClr val="000000"/>
                </a:solidFill>
                <a:latin typeface="Arial"/>
                <a:ea typeface="Arial"/>
                <a:cs typeface="Arial"/>
                <a:sym typeface="Arial"/>
              </a:defRPr>
            </a:lvl7pPr>
            <a:lvl8pPr lvl="7" algn="l">
              <a:lnSpc>
                <a:spcPct val="115000"/>
              </a:lnSpc>
              <a:spcBef>
                <a:spcPts val="2133"/>
              </a:spcBef>
              <a:spcAft>
                <a:spcPts val="0"/>
              </a:spcAft>
              <a:buSzPts val="1400"/>
              <a:buNone/>
              <a:defRPr sz="2933" b="1">
                <a:solidFill>
                  <a:srgbClr val="000000"/>
                </a:solidFill>
                <a:latin typeface="Arial"/>
                <a:ea typeface="Arial"/>
                <a:cs typeface="Arial"/>
                <a:sym typeface="Arial"/>
              </a:defRPr>
            </a:lvl8pPr>
            <a:lvl9pPr lvl="8" algn="l">
              <a:lnSpc>
                <a:spcPct val="115000"/>
              </a:lnSpc>
              <a:spcBef>
                <a:spcPts val="2133"/>
              </a:spcBef>
              <a:spcAft>
                <a:spcPts val="2133"/>
              </a:spcAft>
              <a:buSzPts val="1400"/>
              <a:buNone/>
              <a:defRPr sz="2933" b="1">
                <a:solidFill>
                  <a:srgbClr val="000000"/>
                </a:solidFill>
                <a:latin typeface="Arial"/>
                <a:ea typeface="Arial"/>
                <a:cs typeface="Arial"/>
                <a:sym typeface="Arial"/>
              </a:defRPr>
            </a:lvl9pPr>
          </a:lstStyle>
          <a:p>
            <a:endParaRPr/>
          </a:p>
        </p:txBody>
      </p:sp>
      <p:sp>
        <p:nvSpPr>
          <p:cNvPr id="600" name="Google Shape;600;p69"/>
          <p:cNvSpPr txBox="1">
            <a:spLocks noGrp="1"/>
          </p:cNvSpPr>
          <p:nvPr>
            <p:ph type="subTitle" idx="4"/>
          </p:nvPr>
        </p:nvSpPr>
        <p:spPr>
          <a:xfrm>
            <a:off x="825531" y="4626653"/>
            <a:ext cx="90468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933" b="1">
                <a:solidFill>
                  <a:srgbClr val="000000"/>
                </a:solidFill>
                <a:latin typeface="Arial"/>
                <a:ea typeface="Arial"/>
                <a:cs typeface="Arial"/>
                <a:sym typeface="Arial"/>
              </a:defRPr>
            </a:lvl1pPr>
            <a:lvl2pPr lvl="1" algn="l">
              <a:lnSpc>
                <a:spcPct val="115000"/>
              </a:lnSpc>
              <a:spcBef>
                <a:spcPts val="2133"/>
              </a:spcBef>
              <a:spcAft>
                <a:spcPts val="0"/>
              </a:spcAft>
              <a:buSzPts val="1400"/>
              <a:buNone/>
              <a:defRPr sz="2933" b="1">
                <a:solidFill>
                  <a:srgbClr val="000000"/>
                </a:solidFill>
                <a:latin typeface="Arial"/>
                <a:ea typeface="Arial"/>
                <a:cs typeface="Arial"/>
                <a:sym typeface="Arial"/>
              </a:defRPr>
            </a:lvl2pPr>
            <a:lvl3pPr lvl="2" algn="l">
              <a:lnSpc>
                <a:spcPct val="115000"/>
              </a:lnSpc>
              <a:spcBef>
                <a:spcPts val="2133"/>
              </a:spcBef>
              <a:spcAft>
                <a:spcPts val="0"/>
              </a:spcAft>
              <a:buSzPts val="1400"/>
              <a:buNone/>
              <a:defRPr sz="2933" b="1">
                <a:solidFill>
                  <a:srgbClr val="000000"/>
                </a:solidFill>
                <a:latin typeface="Arial"/>
                <a:ea typeface="Arial"/>
                <a:cs typeface="Arial"/>
                <a:sym typeface="Arial"/>
              </a:defRPr>
            </a:lvl3pPr>
            <a:lvl4pPr lvl="3" algn="l">
              <a:lnSpc>
                <a:spcPct val="115000"/>
              </a:lnSpc>
              <a:spcBef>
                <a:spcPts val="2133"/>
              </a:spcBef>
              <a:spcAft>
                <a:spcPts val="0"/>
              </a:spcAft>
              <a:buSzPts val="1400"/>
              <a:buNone/>
              <a:defRPr sz="2933" b="1">
                <a:solidFill>
                  <a:srgbClr val="000000"/>
                </a:solidFill>
                <a:latin typeface="Arial"/>
                <a:ea typeface="Arial"/>
                <a:cs typeface="Arial"/>
                <a:sym typeface="Arial"/>
              </a:defRPr>
            </a:lvl4pPr>
            <a:lvl5pPr lvl="4" algn="l">
              <a:lnSpc>
                <a:spcPct val="115000"/>
              </a:lnSpc>
              <a:spcBef>
                <a:spcPts val="2133"/>
              </a:spcBef>
              <a:spcAft>
                <a:spcPts val="0"/>
              </a:spcAft>
              <a:buSzPts val="1400"/>
              <a:buNone/>
              <a:defRPr sz="2933" b="1">
                <a:solidFill>
                  <a:srgbClr val="000000"/>
                </a:solidFill>
                <a:latin typeface="Arial"/>
                <a:ea typeface="Arial"/>
                <a:cs typeface="Arial"/>
                <a:sym typeface="Arial"/>
              </a:defRPr>
            </a:lvl5pPr>
            <a:lvl6pPr lvl="5" algn="l">
              <a:lnSpc>
                <a:spcPct val="115000"/>
              </a:lnSpc>
              <a:spcBef>
                <a:spcPts val="2133"/>
              </a:spcBef>
              <a:spcAft>
                <a:spcPts val="0"/>
              </a:spcAft>
              <a:buSzPts val="1400"/>
              <a:buNone/>
              <a:defRPr sz="2933" b="1">
                <a:solidFill>
                  <a:srgbClr val="000000"/>
                </a:solidFill>
                <a:latin typeface="Arial"/>
                <a:ea typeface="Arial"/>
                <a:cs typeface="Arial"/>
                <a:sym typeface="Arial"/>
              </a:defRPr>
            </a:lvl6pPr>
            <a:lvl7pPr lvl="6" algn="l">
              <a:lnSpc>
                <a:spcPct val="115000"/>
              </a:lnSpc>
              <a:spcBef>
                <a:spcPts val="2133"/>
              </a:spcBef>
              <a:spcAft>
                <a:spcPts val="0"/>
              </a:spcAft>
              <a:buSzPts val="1400"/>
              <a:buNone/>
              <a:defRPr sz="2933" b="1">
                <a:solidFill>
                  <a:srgbClr val="000000"/>
                </a:solidFill>
                <a:latin typeface="Arial"/>
                <a:ea typeface="Arial"/>
                <a:cs typeface="Arial"/>
                <a:sym typeface="Arial"/>
              </a:defRPr>
            </a:lvl7pPr>
            <a:lvl8pPr lvl="7" algn="l">
              <a:lnSpc>
                <a:spcPct val="115000"/>
              </a:lnSpc>
              <a:spcBef>
                <a:spcPts val="2133"/>
              </a:spcBef>
              <a:spcAft>
                <a:spcPts val="0"/>
              </a:spcAft>
              <a:buSzPts val="1400"/>
              <a:buNone/>
              <a:defRPr sz="2933" b="1">
                <a:solidFill>
                  <a:srgbClr val="000000"/>
                </a:solidFill>
                <a:latin typeface="Arial"/>
                <a:ea typeface="Arial"/>
                <a:cs typeface="Arial"/>
                <a:sym typeface="Arial"/>
              </a:defRPr>
            </a:lvl8pPr>
            <a:lvl9pPr lvl="8" algn="l">
              <a:lnSpc>
                <a:spcPct val="115000"/>
              </a:lnSpc>
              <a:spcBef>
                <a:spcPts val="2133"/>
              </a:spcBef>
              <a:spcAft>
                <a:spcPts val="2133"/>
              </a:spcAft>
              <a:buSzPts val="1400"/>
              <a:buNone/>
              <a:defRPr sz="2933" b="1">
                <a:solidFill>
                  <a:srgbClr val="000000"/>
                </a:solidFill>
                <a:latin typeface="Arial"/>
                <a:ea typeface="Arial"/>
                <a:cs typeface="Arial"/>
                <a:sym typeface="Arial"/>
              </a:defRPr>
            </a:lvl9pPr>
          </a:lstStyle>
          <a:p>
            <a:endParaRPr/>
          </a:p>
        </p:txBody>
      </p:sp>
      <p:grpSp>
        <p:nvGrpSpPr>
          <p:cNvPr id="601" name="Google Shape;601;p69"/>
          <p:cNvGrpSpPr/>
          <p:nvPr/>
        </p:nvGrpSpPr>
        <p:grpSpPr>
          <a:xfrm>
            <a:off x="-4558" y="5455127"/>
            <a:ext cx="11255329" cy="861900"/>
            <a:chOff x="-14600" y="5455122"/>
            <a:chExt cx="7887775" cy="861900"/>
          </a:xfrm>
        </p:grpSpPr>
        <p:sp>
          <p:nvSpPr>
            <p:cNvPr id="602" name="Google Shape;602;p69"/>
            <p:cNvSpPr/>
            <p:nvPr/>
          </p:nvSpPr>
          <p:spPr>
            <a:xfrm>
              <a:off x="-14600" y="5520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03" name="Google Shape;603;p69"/>
            <p:cNvSpPr/>
            <p:nvPr/>
          </p:nvSpPr>
          <p:spPr>
            <a:xfrm>
              <a:off x="7266575" y="5455122"/>
              <a:ext cx="6066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604" name="Google Shape;604;p69"/>
          <p:cNvSpPr txBox="1">
            <a:spLocks noGrp="1"/>
          </p:cNvSpPr>
          <p:nvPr>
            <p:ph type="subTitle" idx="5"/>
          </p:nvPr>
        </p:nvSpPr>
        <p:spPr>
          <a:xfrm>
            <a:off x="825531" y="5588071"/>
            <a:ext cx="90468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933" b="1">
                <a:solidFill>
                  <a:srgbClr val="000000"/>
                </a:solidFill>
                <a:latin typeface="Arial"/>
                <a:ea typeface="Arial"/>
                <a:cs typeface="Arial"/>
                <a:sym typeface="Arial"/>
              </a:defRPr>
            </a:lvl1pPr>
            <a:lvl2pPr lvl="1" algn="l">
              <a:lnSpc>
                <a:spcPct val="115000"/>
              </a:lnSpc>
              <a:spcBef>
                <a:spcPts val="2133"/>
              </a:spcBef>
              <a:spcAft>
                <a:spcPts val="0"/>
              </a:spcAft>
              <a:buSzPts val="1400"/>
              <a:buNone/>
              <a:defRPr sz="2933" b="1">
                <a:solidFill>
                  <a:srgbClr val="000000"/>
                </a:solidFill>
                <a:latin typeface="Arial"/>
                <a:ea typeface="Arial"/>
                <a:cs typeface="Arial"/>
                <a:sym typeface="Arial"/>
              </a:defRPr>
            </a:lvl2pPr>
            <a:lvl3pPr lvl="2" algn="l">
              <a:lnSpc>
                <a:spcPct val="115000"/>
              </a:lnSpc>
              <a:spcBef>
                <a:spcPts val="2133"/>
              </a:spcBef>
              <a:spcAft>
                <a:spcPts val="0"/>
              </a:spcAft>
              <a:buSzPts val="1400"/>
              <a:buNone/>
              <a:defRPr sz="2933" b="1">
                <a:solidFill>
                  <a:srgbClr val="000000"/>
                </a:solidFill>
                <a:latin typeface="Arial"/>
                <a:ea typeface="Arial"/>
                <a:cs typeface="Arial"/>
                <a:sym typeface="Arial"/>
              </a:defRPr>
            </a:lvl3pPr>
            <a:lvl4pPr lvl="3" algn="l">
              <a:lnSpc>
                <a:spcPct val="115000"/>
              </a:lnSpc>
              <a:spcBef>
                <a:spcPts val="2133"/>
              </a:spcBef>
              <a:spcAft>
                <a:spcPts val="0"/>
              </a:spcAft>
              <a:buSzPts val="1400"/>
              <a:buNone/>
              <a:defRPr sz="2933" b="1">
                <a:solidFill>
                  <a:srgbClr val="000000"/>
                </a:solidFill>
                <a:latin typeface="Arial"/>
                <a:ea typeface="Arial"/>
                <a:cs typeface="Arial"/>
                <a:sym typeface="Arial"/>
              </a:defRPr>
            </a:lvl4pPr>
            <a:lvl5pPr lvl="4" algn="l">
              <a:lnSpc>
                <a:spcPct val="115000"/>
              </a:lnSpc>
              <a:spcBef>
                <a:spcPts val="2133"/>
              </a:spcBef>
              <a:spcAft>
                <a:spcPts val="0"/>
              </a:spcAft>
              <a:buSzPts val="1400"/>
              <a:buNone/>
              <a:defRPr sz="2933" b="1">
                <a:solidFill>
                  <a:srgbClr val="000000"/>
                </a:solidFill>
                <a:latin typeface="Arial"/>
                <a:ea typeface="Arial"/>
                <a:cs typeface="Arial"/>
                <a:sym typeface="Arial"/>
              </a:defRPr>
            </a:lvl5pPr>
            <a:lvl6pPr lvl="5" algn="l">
              <a:lnSpc>
                <a:spcPct val="115000"/>
              </a:lnSpc>
              <a:spcBef>
                <a:spcPts val="2133"/>
              </a:spcBef>
              <a:spcAft>
                <a:spcPts val="0"/>
              </a:spcAft>
              <a:buSzPts val="1400"/>
              <a:buNone/>
              <a:defRPr sz="2933" b="1">
                <a:solidFill>
                  <a:srgbClr val="000000"/>
                </a:solidFill>
                <a:latin typeface="Arial"/>
                <a:ea typeface="Arial"/>
                <a:cs typeface="Arial"/>
                <a:sym typeface="Arial"/>
              </a:defRPr>
            </a:lvl6pPr>
            <a:lvl7pPr lvl="6" algn="l">
              <a:lnSpc>
                <a:spcPct val="115000"/>
              </a:lnSpc>
              <a:spcBef>
                <a:spcPts val="2133"/>
              </a:spcBef>
              <a:spcAft>
                <a:spcPts val="0"/>
              </a:spcAft>
              <a:buSzPts val="1400"/>
              <a:buNone/>
              <a:defRPr sz="2933" b="1">
                <a:solidFill>
                  <a:srgbClr val="000000"/>
                </a:solidFill>
                <a:latin typeface="Arial"/>
                <a:ea typeface="Arial"/>
                <a:cs typeface="Arial"/>
                <a:sym typeface="Arial"/>
              </a:defRPr>
            </a:lvl7pPr>
            <a:lvl8pPr lvl="7" algn="l">
              <a:lnSpc>
                <a:spcPct val="115000"/>
              </a:lnSpc>
              <a:spcBef>
                <a:spcPts val="2133"/>
              </a:spcBef>
              <a:spcAft>
                <a:spcPts val="0"/>
              </a:spcAft>
              <a:buSzPts val="1400"/>
              <a:buNone/>
              <a:defRPr sz="2933" b="1">
                <a:solidFill>
                  <a:srgbClr val="000000"/>
                </a:solidFill>
                <a:latin typeface="Arial"/>
                <a:ea typeface="Arial"/>
                <a:cs typeface="Arial"/>
                <a:sym typeface="Arial"/>
              </a:defRPr>
            </a:lvl8pPr>
            <a:lvl9pPr lvl="8" algn="l">
              <a:lnSpc>
                <a:spcPct val="115000"/>
              </a:lnSpc>
              <a:spcBef>
                <a:spcPts val="2133"/>
              </a:spcBef>
              <a:spcAft>
                <a:spcPts val="2133"/>
              </a:spcAft>
              <a:buSzPts val="1400"/>
              <a:buNone/>
              <a:defRPr sz="2933" b="1">
                <a:solidFill>
                  <a:srgbClr val="000000"/>
                </a:solidFill>
                <a:latin typeface="Arial"/>
                <a:ea typeface="Arial"/>
                <a:cs typeface="Arial"/>
                <a:sym typeface="Arial"/>
              </a:defRPr>
            </a:lvl9pPr>
          </a:lstStyle>
          <a:p>
            <a:endParaRPr/>
          </a:p>
        </p:txBody>
      </p:sp>
      <p:sp>
        <p:nvSpPr>
          <p:cNvPr id="605" name="Google Shape;605;p69"/>
          <p:cNvSpPr txBox="1">
            <a:spLocks noGrp="1"/>
          </p:cNvSpPr>
          <p:nvPr>
            <p:ph type="title"/>
          </p:nvPr>
        </p:nvSpPr>
        <p:spPr>
          <a:xfrm>
            <a:off x="785599" y="729405"/>
            <a:ext cx="10294800" cy="524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4800" b="1">
                <a:solidFill>
                  <a:srgbClr val="FFFFFF"/>
                </a:solidFill>
                <a:latin typeface="Arial"/>
                <a:ea typeface="Arial"/>
                <a:cs typeface="Arial"/>
                <a:sym typeface="Arial"/>
              </a:defRPr>
            </a:lvl1pPr>
            <a:lvl2pPr lvl="1" algn="l">
              <a:lnSpc>
                <a:spcPct val="100000"/>
              </a:lnSpc>
              <a:spcBef>
                <a:spcPts val="0"/>
              </a:spcBef>
              <a:spcAft>
                <a:spcPts val="0"/>
              </a:spcAft>
              <a:buSzPts val="3200"/>
              <a:buNone/>
              <a:defRPr sz="4800" b="1">
                <a:solidFill>
                  <a:srgbClr val="FFFFFF"/>
                </a:solidFill>
                <a:latin typeface="Arial"/>
                <a:ea typeface="Arial"/>
                <a:cs typeface="Arial"/>
                <a:sym typeface="Arial"/>
              </a:defRPr>
            </a:lvl2pPr>
            <a:lvl3pPr lvl="2" algn="l">
              <a:lnSpc>
                <a:spcPct val="100000"/>
              </a:lnSpc>
              <a:spcBef>
                <a:spcPts val="0"/>
              </a:spcBef>
              <a:spcAft>
                <a:spcPts val="0"/>
              </a:spcAft>
              <a:buSzPts val="3200"/>
              <a:buNone/>
              <a:defRPr sz="4800" b="1">
                <a:solidFill>
                  <a:srgbClr val="FFFFFF"/>
                </a:solidFill>
                <a:latin typeface="Arial"/>
                <a:ea typeface="Arial"/>
                <a:cs typeface="Arial"/>
                <a:sym typeface="Arial"/>
              </a:defRPr>
            </a:lvl3pPr>
            <a:lvl4pPr lvl="3" algn="l">
              <a:lnSpc>
                <a:spcPct val="100000"/>
              </a:lnSpc>
              <a:spcBef>
                <a:spcPts val="0"/>
              </a:spcBef>
              <a:spcAft>
                <a:spcPts val="0"/>
              </a:spcAft>
              <a:buSzPts val="3200"/>
              <a:buNone/>
              <a:defRPr sz="4800" b="1">
                <a:solidFill>
                  <a:srgbClr val="FFFFFF"/>
                </a:solidFill>
                <a:latin typeface="Arial"/>
                <a:ea typeface="Arial"/>
                <a:cs typeface="Arial"/>
                <a:sym typeface="Arial"/>
              </a:defRPr>
            </a:lvl4pPr>
            <a:lvl5pPr lvl="4" algn="l">
              <a:lnSpc>
                <a:spcPct val="100000"/>
              </a:lnSpc>
              <a:spcBef>
                <a:spcPts val="0"/>
              </a:spcBef>
              <a:spcAft>
                <a:spcPts val="0"/>
              </a:spcAft>
              <a:buSzPts val="3200"/>
              <a:buNone/>
              <a:defRPr sz="4800" b="1">
                <a:solidFill>
                  <a:srgbClr val="FFFFFF"/>
                </a:solidFill>
                <a:latin typeface="Arial"/>
                <a:ea typeface="Arial"/>
                <a:cs typeface="Arial"/>
                <a:sym typeface="Arial"/>
              </a:defRPr>
            </a:lvl5pPr>
            <a:lvl6pPr lvl="5" algn="l">
              <a:lnSpc>
                <a:spcPct val="100000"/>
              </a:lnSpc>
              <a:spcBef>
                <a:spcPts val="0"/>
              </a:spcBef>
              <a:spcAft>
                <a:spcPts val="0"/>
              </a:spcAft>
              <a:buSzPts val="3200"/>
              <a:buNone/>
              <a:defRPr sz="4800" b="1">
                <a:solidFill>
                  <a:srgbClr val="FFFFFF"/>
                </a:solidFill>
                <a:latin typeface="Arial"/>
                <a:ea typeface="Arial"/>
                <a:cs typeface="Arial"/>
                <a:sym typeface="Arial"/>
              </a:defRPr>
            </a:lvl6pPr>
            <a:lvl7pPr lvl="6" algn="l">
              <a:lnSpc>
                <a:spcPct val="100000"/>
              </a:lnSpc>
              <a:spcBef>
                <a:spcPts val="0"/>
              </a:spcBef>
              <a:spcAft>
                <a:spcPts val="0"/>
              </a:spcAft>
              <a:buSzPts val="3200"/>
              <a:buNone/>
              <a:defRPr sz="4800" b="1">
                <a:solidFill>
                  <a:srgbClr val="FFFFFF"/>
                </a:solidFill>
                <a:latin typeface="Arial"/>
                <a:ea typeface="Arial"/>
                <a:cs typeface="Arial"/>
                <a:sym typeface="Arial"/>
              </a:defRPr>
            </a:lvl7pPr>
            <a:lvl8pPr lvl="7" algn="l">
              <a:lnSpc>
                <a:spcPct val="100000"/>
              </a:lnSpc>
              <a:spcBef>
                <a:spcPts val="0"/>
              </a:spcBef>
              <a:spcAft>
                <a:spcPts val="0"/>
              </a:spcAft>
              <a:buSzPts val="3200"/>
              <a:buNone/>
              <a:defRPr sz="4800" b="1">
                <a:solidFill>
                  <a:srgbClr val="FFFFFF"/>
                </a:solidFill>
                <a:latin typeface="Arial"/>
                <a:ea typeface="Arial"/>
                <a:cs typeface="Arial"/>
                <a:sym typeface="Arial"/>
              </a:defRPr>
            </a:lvl8pPr>
            <a:lvl9pPr lvl="8" algn="l">
              <a:lnSpc>
                <a:spcPct val="100000"/>
              </a:lnSpc>
              <a:spcBef>
                <a:spcPts val="0"/>
              </a:spcBef>
              <a:spcAft>
                <a:spcPts val="0"/>
              </a:spcAft>
              <a:buSzPts val="3200"/>
              <a:buNone/>
              <a:defRPr sz="4800" b="1">
                <a:solidFill>
                  <a:srgbClr val="FFFFFF"/>
                </a:solidFill>
                <a:latin typeface="Arial"/>
                <a:ea typeface="Arial"/>
                <a:cs typeface="Arial"/>
                <a:sym typeface="Arial"/>
              </a:defRPr>
            </a:lvl9pPr>
          </a:lstStyle>
          <a:p>
            <a:endParaRPr/>
          </a:p>
        </p:txBody>
      </p:sp>
      <p:sp>
        <p:nvSpPr>
          <p:cNvPr id="606" name="Google Shape;606;p69"/>
          <p:cNvSpPr txBox="1">
            <a:spLocks noGrp="1"/>
          </p:cNvSpPr>
          <p:nvPr>
            <p:ph type="subTitle" idx="6"/>
          </p:nvPr>
        </p:nvSpPr>
        <p:spPr>
          <a:xfrm>
            <a:off x="10548724" y="1621752"/>
            <a:ext cx="20816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4267" b="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4267" b="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4267" b="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4267" b="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4267" b="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4267" b="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4267" b="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4267" b="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4267" b="1">
                <a:solidFill>
                  <a:srgbClr val="0579BD"/>
                </a:solidFill>
                <a:latin typeface="Arial"/>
                <a:ea typeface="Arial"/>
                <a:cs typeface="Arial"/>
                <a:sym typeface="Arial"/>
              </a:defRPr>
            </a:lvl9pPr>
          </a:lstStyle>
          <a:p>
            <a:endParaRPr/>
          </a:p>
        </p:txBody>
      </p:sp>
      <p:sp>
        <p:nvSpPr>
          <p:cNvPr id="607" name="Google Shape;607;p69"/>
          <p:cNvSpPr txBox="1">
            <a:spLocks noGrp="1"/>
          </p:cNvSpPr>
          <p:nvPr>
            <p:ph type="subTitle" idx="7"/>
          </p:nvPr>
        </p:nvSpPr>
        <p:spPr>
          <a:xfrm>
            <a:off x="10548724" y="2583168"/>
            <a:ext cx="20816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4267" b="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4267" b="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4267" b="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4267" b="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4267" b="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4267" b="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4267" b="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4267" b="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4267" b="1">
                <a:solidFill>
                  <a:srgbClr val="0579BD"/>
                </a:solidFill>
                <a:latin typeface="Arial"/>
                <a:ea typeface="Arial"/>
                <a:cs typeface="Arial"/>
                <a:sym typeface="Arial"/>
              </a:defRPr>
            </a:lvl9pPr>
          </a:lstStyle>
          <a:p>
            <a:endParaRPr/>
          </a:p>
        </p:txBody>
      </p:sp>
      <p:sp>
        <p:nvSpPr>
          <p:cNvPr id="608" name="Google Shape;608;p69"/>
          <p:cNvSpPr txBox="1">
            <a:spLocks noGrp="1"/>
          </p:cNvSpPr>
          <p:nvPr>
            <p:ph type="subTitle" idx="8"/>
          </p:nvPr>
        </p:nvSpPr>
        <p:spPr>
          <a:xfrm>
            <a:off x="10548724" y="3526752"/>
            <a:ext cx="20816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4267" b="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4267" b="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4267" b="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4267" b="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4267" b="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4267" b="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4267" b="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4267" b="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4267" b="1">
                <a:solidFill>
                  <a:srgbClr val="0579BD"/>
                </a:solidFill>
                <a:latin typeface="Arial"/>
                <a:ea typeface="Arial"/>
                <a:cs typeface="Arial"/>
                <a:sym typeface="Arial"/>
              </a:defRPr>
            </a:lvl9pPr>
          </a:lstStyle>
          <a:p>
            <a:endParaRPr/>
          </a:p>
        </p:txBody>
      </p:sp>
      <p:sp>
        <p:nvSpPr>
          <p:cNvPr id="609" name="Google Shape;609;p69"/>
          <p:cNvSpPr txBox="1">
            <a:spLocks noGrp="1"/>
          </p:cNvSpPr>
          <p:nvPr>
            <p:ph type="subTitle" idx="9"/>
          </p:nvPr>
        </p:nvSpPr>
        <p:spPr>
          <a:xfrm>
            <a:off x="10548724" y="4480063"/>
            <a:ext cx="20816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4267" b="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4267" b="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4267" b="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4267" b="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4267" b="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4267" b="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4267" b="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4267" b="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4267" b="1">
                <a:solidFill>
                  <a:srgbClr val="0579BD"/>
                </a:solidFill>
                <a:latin typeface="Arial"/>
                <a:ea typeface="Arial"/>
                <a:cs typeface="Arial"/>
                <a:sym typeface="Arial"/>
              </a:defRPr>
            </a:lvl9pPr>
          </a:lstStyle>
          <a:p>
            <a:endParaRPr/>
          </a:p>
        </p:txBody>
      </p:sp>
      <p:sp>
        <p:nvSpPr>
          <p:cNvPr id="610" name="Google Shape;610;p69"/>
          <p:cNvSpPr txBox="1">
            <a:spLocks noGrp="1"/>
          </p:cNvSpPr>
          <p:nvPr>
            <p:ph type="subTitle" idx="13"/>
          </p:nvPr>
        </p:nvSpPr>
        <p:spPr>
          <a:xfrm>
            <a:off x="10548724" y="5452828"/>
            <a:ext cx="20816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4267" b="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4267" b="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4267" b="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4267" b="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4267" b="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4267" b="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4267" b="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4267" b="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4267" b="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Agenda 2 - Three Slots">
  <p:cSld name="Agenda 2 - Three Slots">
    <p:spTree>
      <p:nvGrpSpPr>
        <p:cNvPr id="1" name="Shape 611"/>
        <p:cNvGrpSpPr/>
        <p:nvPr/>
      </p:nvGrpSpPr>
      <p:grpSpPr>
        <a:xfrm>
          <a:off x="0" y="0"/>
          <a:ext cx="0" cy="0"/>
          <a:chOff x="0" y="0"/>
          <a:chExt cx="0" cy="0"/>
        </a:xfrm>
      </p:grpSpPr>
      <p:sp>
        <p:nvSpPr>
          <p:cNvPr id="612" name="Google Shape;612;p70"/>
          <p:cNvSpPr txBox="1">
            <a:spLocks noGrp="1"/>
          </p:cNvSpPr>
          <p:nvPr>
            <p:ph type="sldNum" idx="12"/>
          </p:nvPr>
        </p:nvSpPr>
        <p:spPr>
          <a:xfrm>
            <a:off x="11296611" y="6115481"/>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grpSp>
        <p:nvGrpSpPr>
          <p:cNvPr id="613" name="Google Shape;613;p70"/>
          <p:cNvGrpSpPr/>
          <p:nvPr/>
        </p:nvGrpSpPr>
        <p:grpSpPr>
          <a:xfrm>
            <a:off x="-19468" y="1716767"/>
            <a:ext cx="11258592" cy="1193731"/>
            <a:chOff x="-14600" y="1630542"/>
            <a:chExt cx="8060275" cy="991800"/>
          </a:xfrm>
        </p:grpSpPr>
        <p:sp>
          <p:nvSpPr>
            <p:cNvPr id="614" name="Google Shape;614;p70"/>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15" name="Google Shape;615;p70"/>
            <p:cNvSpPr/>
            <p:nvPr/>
          </p:nvSpPr>
          <p:spPr>
            <a:xfrm>
              <a:off x="7190375" y="1630542"/>
              <a:ext cx="8553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616" name="Google Shape;616;p70"/>
          <p:cNvSpPr txBox="1">
            <a:spLocks noGrp="1"/>
          </p:cNvSpPr>
          <p:nvPr>
            <p:ph type="subTitle" idx="1"/>
          </p:nvPr>
        </p:nvSpPr>
        <p:spPr>
          <a:xfrm>
            <a:off x="810621" y="2052535"/>
            <a:ext cx="90468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933" b="1">
                <a:solidFill>
                  <a:srgbClr val="000000"/>
                </a:solidFill>
                <a:latin typeface="Arial"/>
                <a:ea typeface="Arial"/>
                <a:cs typeface="Arial"/>
                <a:sym typeface="Arial"/>
              </a:defRPr>
            </a:lvl1pPr>
            <a:lvl2pPr lvl="1" algn="l">
              <a:lnSpc>
                <a:spcPct val="115000"/>
              </a:lnSpc>
              <a:spcBef>
                <a:spcPts val="2133"/>
              </a:spcBef>
              <a:spcAft>
                <a:spcPts val="0"/>
              </a:spcAft>
              <a:buSzPts val="1400"/>
              <a:buNone/>
              <a:defRPr sz="2933" b="1">
                <a:solidFill>
                  <a:srgbClr val="000000"/>
                </a:solidFill>
                <a:latin typeface="Arial"/>
                <a:ea typeface="Arial"/>
                <a:cs typeface="Arial"/>
                <a:sym typeface="Arial"/>
              </a:defRPr>
            </a:lvl2pPr>
            <a:lvl3pPr lvl="2" algn="l">
              <a:lnSpc>
                <a:spcPct val="115000"/>
              </a:lnSpc>
              <a:spcBef>
                <a:spcPts val="2133"/>
              </a:spcBef>
              <a:spcAft>
                <a:spcPts val="0"/>
              </a:spcAft>
              <a:buSzPts val="1400"/>
              <a:buNone/>
              <a:defRPr sz="2933" b="1">
                <a:solidFill>
                  <a:srgbClr val="000000"/>
                </a:solidFill>
                <a:latin typeface="Arial"/>
                <a:ea typeface="Arial"/>
                <a:cs typeface="Arial"/>
                <a:sym typeface="Arial"/>
              </a:defRPr>
            </a:lvl3pPr>
            <a:lvl4pPr lvl="3" algn="l">
              <a:lnSpc>
                <a:spcPct val="115000"/>
              </a:lnSpc>
              <a:spcBef>
                <a:spcPts val="2133"/>
              </a:spcBef>
              <a:spcAft>
                <a:spcPts val="0"/>
              </a:spcAft>
              <a:buSzPts val="1400"/>
              <a:buNone/>
              <a:defRPr sz="2933" b="1">
                <a:solidFill>
                  <a:srgbClr val="000000"/>
                </a:solidFill>
                <a:latin typeface="Arial"/>
                <a:ea typeface="Arial"/>
                <a:cs typeface="Arial"/>
                <a:sym typeface="Arial"/>
              </a:defRPr>
            </a:lvl4pPr>
            <a:lvl5pPr lvl="4" algn="l">
              <a:lnSpc>
                <a:spcPct val="115000"/>
              </a:lnSpc>
              <a:spcBef>
                <a:spcPts val="2133"/>
              </a:spcBef>
              <a:spcAft>
                <a:spcPts val="0"/>
              </a:spcAft>
              <a:buSzPts val="1400"/>
              <a:buNone/>
              <a:defRPr sz="2933" b="1">
                <a:solidFill>
                  <a:srgbClr val="000000"/>
                </a:solidFill>
                <a:latin typeface="Arial"/>
                <a:ea typeface="Arial"/>
                <a:cs typeface="Arial"/>
                <a:sym typeface="Arial"/>
              </a:defRPr>
            </a:lvl5pPr>
            <a:lvl6pPr lvl="5" algn="l">
              <a:lnSpc>
                <a:spcPct val="115000"/>
              </a:lnSpc>
              <a:spcBef>
                <a:spcPts val="2133"/>
              </a:spcBef>
              <a:spcAft>
                <a:spcPts val="0"/>
              </a:spcAft>
              <a:buSzPts val="1400"/>
              <a:buNone/>
              <a:defRPr sz="2933" b="1">
                <a:solidFill>
                  <a:srgbClr val="000000"/>
                </a:solidFill>
                <a:latin typeface="Arial"/>
                <a:ea typeface="Arial"/>
                <a:cs typeface="Arial"/>
                <a:sym typeface="Arial"/>
              </a:defRPr>
            </a:lvl6pPr>
            <a:lvl7pPr lvl="6" algn="l">
              <a:lnSpc>
                <a:spcPct val="115000"/>
              </a:lnSpc>
              <a:spcBef>
                <a:spcPts val="2133"/>
              </a:spcBef>
              <a:spcAft>
                <a:spcPts val="0"/>
              </a:spcAft>
              <a:buSzPts val="1400"/>
              <a:buNone/>
              <a:defRPr sz="2933" b="1">
                <a:solidFill>
                  <a:srgbClr val="000000"/>
                </a:solidFill>
                <a:latin typeface="Arial"/>
                <a:ea typeface="Arial"/>
                <a:cs typeface="Arial"/>
                <a:sym typeface="Arial"/>
              </a:defRPr>
            </a:lvl7pPr>
            <a:lvl8pPr lvl="7" algn="l">
              <a:lnSpc>
                <a:spcPct val="115000"/>
              </a:lnSpc>
              <a:spcBef>
                <a:spcPts val="2133"/>
              </a:spcBef>
              <a:spcAft>
                <a:spcPts val="0"/>
              </a:spcAft>
              <a:buSzPts val="1400"/>
              <a:buNone/>
              <a:defRPr sz="2933" b="1">
                <a:solidFill>
                  <a:srgbClr val="000000"/>
                </a:solidFill>
                <a:latin typeface="Arial"/>
                <a:ea typeface="Arial"/>
                <a:cs typeface="Arial"/>
                <a:sym typeface="Arial"/>
              </a:defRPr>
            </a:lvl8pPr>
            <a:lvl9pPr lvl="8" algn="l">
              <a:lnSpc>
                <a:spcPct val="115000"/>
              </a:lnSpc>
              <a:spcBef>
                <a:spcPts val="2133"/>
              </a:spcBef>
              <a:spcAft>
                <a:spcPts val="2133"/>
              </a:spcAft>
              <a:buSzPts val="1400"/>
              <a:buNone/>
              <a:defRPr sz="2933" b="1">
                <a:solidFill>
                  <a:srgbClr val="000000"/>
                </a:solidFill>
                <a:latin typeface="Arial"/>
                <a:ea typeface="Arial"/>
                <a:cs typeface="Arial"/>
                <a:sym typeface="Arial"/>
              </a:defRPr>
            </a:lvl9pPr>
          </a:lstStyle>
          <a:p>
            <a:endParaRPr/>
          </a:p>
        </p:txBody>
      </p:sp>
      <p:grpSp>
        <p:nvGrpSpPr>
          <p:cNvPr id="617" name="Google Shape;617;p70"/>
          <p:cNvGrpSpPr/>
          <p:nvPr/>
        </p:nvGrpSpPr>
        <p:grpSpPr>
          <a:xfrm>
            <a:off x="-19468" y="3164568"/>
            <a:ext cx="11258592" cy="1193731"/>
            <a:chOff x="-14600" y="1630542"/>
            <a:chExt cx="8060275" cy="991800"/>
          </a:xfrm>
        </p:grpSpPr>
        <p:sp>
          <p:nvSpPr>
            <p:cNvPr id="618" name="Google Shape;618;p70"/>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19" name="Google Shape;619;p70"/>
            <p:cNvSpPr/>
            <p:nvPr/>
          </p:nvSpPr>
          <p:spPr>
            <a:xfrm>
              <a:off x="7190375" y="1630542"/>
              <a:ext cx="8553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620" name="Google Shape;620;p70"/>
          <p:cNvSpPr txBox="1">
            <a:spLocks noGrp="1"/>
          </p:cNvSpPr>
          <p:nvPr>
            <p:ph type="subTitle" idx="2"/>
          </p:nvPr>
        </p:nvSpPr>
        <p:spPr>
          <a:xfrm>
            <a:off x="861239" y="3500335"/>
            <a:ext cx="90468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933" b="1">
                <a:solidFill>
                  <a:srgbClr val="000000"/>
                </a:solidFill>
                <a:latin typeface="Arial"/>
                <a:ea typeface="Arial"/>
                <a:cs typeface="Arial"/>
                <a:sym typeface="Arial"/>
              </a:defRPr>
            </a:lvl1pPr>
            <a:lvl2pPr lvl="1" algn="l">
              <a:lnSpc>
                <a:spcPct val="115000"/>
              </a:lnSpc>
              <a:spcBef>
                <a:spcPts val="2133"/>
              </a:spcBef>
              <a:spcAft>
                <a:spcPts val="0"/>
              </a:spcAft>
              <a:buSzPts val="1400"/>
              <a:buNone/>
              <a:defRPr sz="2933" b="1">
                <a:solidFill>
                  <a:srgbClr val="000000"/>
                </a:solidFill>
                <a:latin typeface="Arial"/>
                <a:ea typeface="Arial"/>
                <a:cs typeface="Arial"/>
                <a:sym typeface="Arial"/>
              </a:defRPr>
            </a:lvl2pPr>
            <a:lvl3pPr lvl="2" algn="l">
              <a:lnSpc>
                <a:spcPct val="115000"/>
              </a:lnSpc>
              <a:spcBef>
                <a:spcPts val="2133"/>
              </a:spcBef>
              <a:spcAft>
                <a:spcPts val="0"/>
              </a:spcAft>
              <a:buSzPts val="1400"/>
              <a:buNone/>
              <a:defRPr sz="2933" b="1">
                <a:solidFill>
                  <a:srgbClr val="000000"/>
                </a:solidFill>
                <a:latin typeface="Arial"/>
                <a:ea typeface="Arial"/>
                <a:cs typeface="Arial"/>
                <a:sym typeface="Arial"/>
              </a:defRPr>
            </a:lvl3pPr>
            <a:lvl4pPr lvl="3" algn="l">
              <a:lnSpc>
                <a:spcPct val="115000"/>
              </a:lnSpc>
              <a:spcBef>
                <a:spcPts val="2133"/>
              </a:spcBef>
              <a:spcAft>
                <a:spcPts val="0"/>
              </a:spcAft>
              <a:buSzPts val="1400"/>
              <a:buNone/>
              <a:defRPr sz="2933" b="1">
                <a:solidFill>
                  <a:srgbClr val="000000"/>
                </a:solidFill>
                <a:latin typeface="Arial"/>
                <a:ea typeface="Arial"/>
                <a:cs typeface="Arial"/>
                <a:sym typeface="Arial"/>
              </a:defRPr>
            </a:lvl4pPr>
            <a:lvl5pPr lvl="4" algn="l">
              <a:lnSpc>
                <a:spcPct val="115000"/>
              </a:lnSpc>
              <a:spcBef>
                <a:spcPts val="2133"/>
              </a:spcBef>
              <a:spcAft>
                <a:spcPts val="0"/>
              </a:spcAft>
              <a:buSzPts val="1400"/>
              <a:buNone/>
              <a:defRPr sz="2933" b="1">
                <a:solidFill>
                  <a:srgbClr val="000000"/>
                </a:solidFill>
                <a:latin typeface="Arial"/>
                <a:ea typeface="Arial"/>
                <a:cs typeface="Arial"/>
                <a:sym typeface="Arial"/>
              </a:defRPr>
            </a:lvl5pPr>
            <a:lvl6pPr lvl="5" algn="l">
              <a:lnSpc>
                <a:spcPct val="115000"/>
              </a:lnSpc>
              <a:spcBef>
                <a:spcPts val="2133"/>
              </a:spcBef>
              <a:spcAft>
                <a:spcPts val="0"/>
              </a:spcAft>
              <a:buSzPts val="1400"/>
              <a:buNone/>
              <a:defRPr sz="2933" b="1">
                <a:solidFill>
                  <a:srgbClr val="000000"/>
                </a:solidFill>
                <a:latin typeface="Arial"/>
                <a:ea typeface="Arial"/>
                <a:cs typeface="Arial"/>
                <a:sym typeface="Arial"/>
              </a:defRPr>
            </a:lvl6pPr>
            <a:lvl7pPr lvl="6" algn="l">
              <a:lnSpc>
                <a:spcPct val="115000"/>
              </a:lnSpc>
              <a:spcBef>
                <a:spcPts val="2133"/>
              </a:spcBef>
              <a:spcAft>
                <a:spcPts val="0"/>
              </a:spcAft>
              <a:buSzPts val="1400"/>
              <a:buNone/>
              <a:defRPr sz="2933" b="1">
                <a:solidFill>
                  <a:srgbClr val="000000"/>
                </a:solidFill>
                <a:latin typeface="Arial"/>
                <a:ea typeface="Arial"/>
                <a:cs typeface="Arial"/>
                <a:sym typeface="Arial"/>
              </a:defRPr>
            </a:lvl7pPr>
            <a:lvl8pPr lvl="7" algn="l">
              <a:lnSpc>
                <a:spcPct val="115000"/>
              </a:lnSpc>
              <a:spcBef>
                <a:spcPts val="2133"/>
              </a:spcBef>
              <a:spcAft>
                <a:spcPts val="0"/>
              </a:spcAft>
              <a:buSzPts val="1400"/>
              <a:buNone/>
              <a:defRPr sz="2933" b="1">
                <a:solidFill>
                  <a:srgbClr val="000000"/>
                </a:solidFill>
                <a:latin typeface="Arial"/>
                <a:ea typeface="Arial"/>
                <a:cs typeface="Arial"/>
                <a:sym typeface="Arial"/>
              </a:defRPr>
            </a:lvl8pPr>
            <a:lvl9pPr lvl="8" algn="l">
              <a:lnSpc>
                <a:spcPct val="115000"/>
              </a:lnSpc>
              <a:spcBef>
                <a:spcPts val="2133"/>
              </a:spcBef>
              <a:spcAft>
                <a:spcPts val="2133"/>
              </a:spcAft>
              <a:buSzPts val="1400"/>
              <a:buNone/>
              <a:defRPr sz="2933" b="1">
                <a:solidFill>
                  <a:srgbClr val="000000"/>
                </a:solidFill>
                <a:latin typeface="Arial"/>
                <a:ea typeface="Arial"/>
                <a:cs typeface="Arial"/>
                <a:sym typeface="Arial"/>
              </a:defRPr>
            </a:lvl9pPr>
          </a:lstStyle>
          <a:p>
            <a:endParaRPr/>
          </a:p>
        </p:txBody>
      </p:sp>
      <p:grpSp>
        <p:nvGrpSpPr>
          <p:cNvPr id="621" name="Google Shape;621;p70"/>
          <p:cNvGrpSpPr/>
          <p:nvPr/>
        </p:nvGrpSpPr>
        <p:grpSpPr>
          <a:xfrm>
            <a:off x="-19468" y="4612369"/>
            <a:ext cx="11258592" cy="1193731"/>
            <a:chOff x="-14600" y="1630542"/>
            <a:chExt cx="8060275" cy="991800"/>
          </a:xfrm>
        </p:grpSpPr>
        <p:sp>
          <p:nvSpPr>
            <p:cNvPr id="622" name="Google Shape;622;p70"/>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23" name="Google Shape;623;p70"/>
            <p:cNvSpPr/>
            <p:nvPr/>
          </p:nvSpPr>
          <p:spPr>
            <a:xfrm>
              <a:off x="7190375" y="1630542"/>
              <a:ext cx="8553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624" name="Google Shape;624;p70"/>
          <p:cNvSpPr txBox="1">
            <a:spLocks noGrp="1"/>
          </p:cNvSpPr>
          <p:nvPr>
            <p:ph type="subTitle" idx="3"/>
          </p:nvPr>
        </p:nvSpPr>
        <p:spPr>
          <a:xfrm>
            <a:off x="810621" y="4948135"/>
            <a:ext cx="90468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933" b="1">
                <a:solidFill>
                  <a:srgbClr val="000000"/>
                </a:solidFill>
                <a:latin typeface="Arial"/>
                <a:ea typeface="Arial"/>
                <a:cs typeface="Arial"/>
                <a:sym typeface="Arial"/>
              </a:defRPr>
            </a:lvl1pPr>
            <a:lvl2pPr lvl="1" algn="l">
              <a:lnSpc>
                <a:spcPct val="115000"/>
              </a:lnSpc>
              <a:spcBef>
                <a:spcPts val="2133"/>
              </a:spcBef>
              <a:spcAft>
                <a:spcPts val="0"/>
              </a:spcAft>
              <a:buSzPts val="1400"/>
              <a:buNone/>
              <a:defRPr sz="2933" b="1">
                <a:solidFill>
                  <a:srgbClr val="000000"/>
                </a:solidFill>
                <a:latin typeface="Arial"/>
                <a:ea typeface="Arial"/>
                <a:cs typeface="Arial"/>
                <a:sym typeface="Arial"/>
              </a:defRPr>
            </a:lvl2pPr>
            <a:lvl3pPr lvl="2" algn="l">
              <a:lnSpc>
                <a:spcPct val="115000"/>
              </a:lnSpc>
              <a:spcBef>
                <a:spcPts val="2133"/>
              </a:spcBef>
              <a:spcAft>
                <a:spcPts val="0"/>
              </a:spcAft>
              <a:buSzPts val="1400"/>
              <a:buNone/>
              <a:defRPr sz="2933" b="1">
                <a:solidFill>
                  <a:srgbClr val="000000"/>
                </a:solidFill>
                <a:latin typeface="Arial"/>
                <a:ea typeface="Arial"/>
                <a:cs typeface="Arial"/>
                <a:sym typeface="Arial"/>
              </a:defRPr>
            </a:lvl3pPr>
            <a:lvl4pPr lvl="3" algn="l">
              <a:lnSpc>
                <a:spcPct val="115000"/>
              </a:lnSpc>
              <a:spcBef>
                <a:spcPts val="2133"/>
              </a:spcBef>
              <a:spcAft>
                <a:spcPts val="0"/>
              </a:spcAft>
              <a:buSzPts val="1400"/>
              <a:buNone/>
              <a:defRPr sz="2933" b="1">
                <a:solidFill>
                  <a:srgbClr val="000000"/>
                </a:solidFill>
                <a:latin typeface="Arial"/>
                <a:ea typeface="Arial"/>
                <a:cs typeface="Arial"/>
                <a:sym typeface="Arial"/>
              </a:defRPr>
            </a:lvl4pPr>
            <a:lvl5pPr lvl="4" algn="l">
              <a:lnSpc>
                <a:spcPct val="115000"/>
              </a:lnSpc>
              <a:spcBef>
                <a:spcPts val="2133"/>
              </a:spcBef>
              <a:spcAft>
                <a:spcPts val="0"/>
              </a:spcAft>
              <a:buSzPts val="1400"/>
              <a:buNone/>
              <a:defRPr sz="2933" b="1">
                <a:solidFill>
                  <a:srgbClr val="000000"/>
                </a:solidFill>
                <a:latin typeface="Arial"/>
                <a:ea typeface="Arial"/>
                <a:cs typeface="Arial"/>
                <a:sym typeface="Arial"/>
              </a:defRPr>
            </a:lvl5pPr>
            <a:lvl6pPr lvl="5" algn="l">
              <a:lnSpc>
                <a:spcPct val="115000"/>
              </a:lnSpc>
              <a:spcBef>
                <a:spcPts val="2133"/>
              </a:spcBef>
              <a:spcAft>
                <a:spcPts val="0"/>
              </a:spcAft>
              <a:buSzPts val="1400"/>
              <a:buNone/>
              <a:defRPr sz="2933" b="1">
                <a:solidFill>
                  <a:srgbClr val="000000"/>
                </a:solidFill>
                <a:latin typeface="Arial"/>
                <a:ea typeface="Arial"/>
                <a:cs typeface="Arial"/>
                <a:sym typeface="Arial"/>
              </a:defRPr>
            </a:lvl6pPr>
            <a:lvl7pPr lvl="6" algn="l">
              <a:lnSpc>
                <a:spcPct val="115000"/>
              </a:lnSpc>
              <a:spcBef>
                <a:spcPts val="2133"/>
              </a:spcBef>
              <a:spcAft>
                <a:spcPts val="0"/>
              </a:spcAft>
              <a:buSzPts val="1400"/>
              <a:buNone/>
              <a:defRPr sz="2933" b="1">
                <a:solidFill>
                  <a:srgbClr val="000000"/>
                </a:solidFill>
                <a:latin typeface="Arial"/>
                <a:ea typeface="Arial"/>
                <a:cs typeface="Arial"/>
                <a:sym typeface="Arial"/>
              </a:defRPr>
            </a:lvl7pPr>
            <a:lvl8pPr lvl="7" algn="l">
              <a:lnSpc>
                <a:spcPct val="115000"/>
              </a:lnSpc>
              <a:spcBef>
                <a:spcPts val="2133"/>
              </a:spcBef>
              <a:spcAft>
                <a:spcPts val="0"/>
              </a:spcAft>
              <a:buSzPts val="1400"/>
              <a:buNone/>
              <a:defRPr sz="2933" b="1">
                <a:solidFill>
                  <a:srgbClr val="000000"/>
                </a:solidFill>
                <a:latin typeface="Arial"/>
                <a:ea typeface="Arial"/>
                <a:cs typeface="Arial"/>
                <a:sym typeface="Arial"/>
              </a:defRPr>
            </a:lvl8pPr>
            <a:lvl9pPr lvl="8" algn="l">
              <a:lnSpc>
                <a:spcPct val="115000"/>
              </a:lnSpc>
              <a:spcBef>
                <a:spcPts val="2133"/>
              </a:spcBef>
              <a:spcAft>
                <a:spcPts val="2133"/>
              </a:spcAft>
              <a:buSzPts val="1400"/>
              <a:buNone/>
              <a:defRPr sz="2933" b="1">
                <a:solidFill>
                  <a:srgbClr val="000000"/>
                </a:solidFill>
                <a:latin typeface="Arial"/>
                <a:ea typeface="Arial"/>
                <a:cs typeface="Arial"/>
                <a:sym typeface="Arial"/>
              </a:defRPr>
            </a:lvl9pPr>
          </a:lstStyle>
          <a:p>
            <a:endParaRPr/>
          </a:p>
        </p:txBody>
      </p:sp>
      <p:sp>
        <p:nvSpPr>
          <p:cNvPr id="625" name="Google Shape;625;p70"/>
          <p:cNvSpPr txBox="1">
            <a:spLocks noGrp="1"/>
          </p:cNvSpPr>
          <p:nvPr>
            <p:ph type="title"/>
          </p:nvPr>
        </p:nvSpPr>
        <p:spPr>
          <a:xfrm>
            <a:off x="785599" y="729405"/>
            <a:ext cx="10294800" cy="524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4800" b="1">
                <a:solidFill>
                  <a:srgbClr val="FFFFFF"/>
                </a:solidFill>
                <a:latin typeface="Arial"/>
                <a:ea typeface="Arial"/>
                <a:cs typeface="Arial"/>
                <a:sym typeface="Arial"/>
              </a:defRPr>
            </a:lvl1pPr>
            <a:lvl2pPr lvl="1" algn="l">
              <a:lnSpc>
                <a:spcPct val="100000"/>
              </a:lnSpc>
              <a:spcBef>
                <a:spcPts val="0"/>
              </a:spcBef>
              <a:spcAft>
                <a:spcPts val="0"/>
              </a:spcAft>
              <a:buSzPts val="3200"/>
              <a:buNone/>
              <a:defRPr sz="4800" b="1">
                <a:solidFill>
                  <a:srgbClr val="FFFFFF"/>
                </a:solidFill>
                <a:latin typeface="Arial"/>
                <a:ea typeface="Arial"/>
                <a:cs typeface="Arial"/>
                <a:sym typeface="Arial"/>
              </a:defRPr>
            </a:lvl2pPr>
            <a:lvl3pPr lvl="2" algn="l">
              <a:lnSpc>
                <a:spcPct val="100000"/>
              </a:lnSpc>
              <a:spcBef>
                <a:spcPts val="0"/>
              </a:spcBef>
              <a:spcAft>
                <a:spcPts val="0"/>
              </a:spcAft>
              <a:buSzPts val="3200"/>
              <a:buNone/>
              <a:defRPr sz="4800" b="1">
                <a:solidFill>
                  <a:srgbClr val="FFFFFF"/>
                </a:solidFill>
                <a:latin typeface="Arial"/>
                <a:ea typeface="Arial"/>
                <a:cs typeface="Arial"/>
                <a:sym typeface="Arial"/>
              </a:defRPr>
            </a:lvl3pPr>
            <a:lvl4pPr lvl="3" algn="l">
              <a:lnSpc>
                <a:spcPct val="100000"/>
              </a:lnSpc>
              <a:spcBef>
                <a:spcPts val="0"/>
              </a:spcBef>
              <a:spcAft>
                <a:spcPts val="0"/>
              </a:spcAft>
              <a:buSzPts val="3200"/>
              <a:buNone/>
              <a:defRPr sz="4800" b="1">
                <a:solidFill>
                  <a:srgbClr val="FFFFFF"/>
                </a:solidFill>
                <a:latin typeface="Arial"/>
                <a:ea typeface="Arial"/>
                <a:cs typeface="Arial"/>
                <a:sym typeface="Arial"/>
              </a:defRPr>
            </a:lvl4pPr>
            <a:lvl5pPr lvl="4" algn="l">
              <a:lnSpc>
                <a:spcPct val="100000"/>
              </a:lnSpc>
              <a:spcBef>
                <a:spcPts val="0"/>
              </a:spcBef>
              <a:spcAft>
                <a:spcPts val="0"/>
              </a:spcAft>
              <a:buSzPts val="3200"/>
              <a:buNone/>
              <a:defRPr sz="4800" b="1">
                <a:solidFill>
                  <a:srgbClr val="FFFFFF"/>
                </a:solidFill>
                <a:latin typeface="Arial"/>
                <a:ea typeface="Arial"/>
                <a:cs typeface="Arial"/>
                <a:sym typeface="Arial"/>
              </a:defRPr>
            </a:lvl5pPr>
            <a:lvl6pPr lvl="5" algn="l">
              <a:lnSpc>
                <a:spcPct val="100000"/>
              </a:lnSpc>
              <a:spcBef>
                <a:spcPts val="0"/>
              </a:spcBef>
              <a:spcAft>
                <a:spcPts val="0"/>
              </a:spcAft>
              <a:buSzPts val="3200"/>
              <a:buNone/>
              <a:defRPr sz="4800" b="1">
                <a:solidFill>
                  <a:srgbClr val="FFFFFF"/>
                </a:solidFill>
                <a:latin typeface="Arial"/>
                <a:ea typeface="Arial"/>
                <a:cs typeface="Arial"/>
                <a:sym typeface="Arial"/>
              </a:defRPr>
            </a:lvl6pPr>
            <a:lvl7pPr lvl="6" algn="l">
              <a:lnSpc>
                <a:spcPct val="100000"/>
              </a:lnSpc>
              <a:spcBef>
                <a:spcPts val="0"/>
              </a:spcBef>
              <a:spcAft>
                <a:spcPts val="0"/>
              </a:spcAft>
              <a:buSzPts val="3200"/>
              <a:buNone/>
              <a:defRPr sz="4800" b="1">
                <a:solidFill>
                  <a:srgbClr val="FFFFFF"/>
                </a:solidFill>
                <a:latin typeface="Arial"/>
                <a:ea typeface="Arial"/>
                <a:cs typeface="Arial"/>
                <a:sym typeface="Arial"/>
              </a:defRPr>
            </a:lvl7pPr>
            <a:lvl8pPr lvl="7" algn="l">
              <a:lnSpc>
                <a:spcPct val="100000"/>
              </a:lnSpc>
              <a:spcBef>
                <a:spcPts val="0"/>
              </a:spcBef>
              <a:spcAft>
                <a:spcPts val="0"/>
              </a:spcAft>
              <a:buSzPts val="3200"/>
              <a:buNone/>
              <a:defRPr sz="4800" b="1">
                <a:solidFill>
                  <a:srgbClr val="FFFFFF"/>
                </a:solidFill>
                <a:latin typeface="Arial"/>
                <a:ea typeface="Arial"/>
                <a:cs typeface="Arial"/>
                <a:sym typeface="Arial"/>
              </a:defRPr>
            </a:lvl8pPr>
            <a:lvl9pPr lvl="8" algn="l">
              <a:lnSpc>
                <a:spcPct val="100000"/>
              </a:lnSpc>
              <a:spcBef>
                <a:spcPts val="0"/>
              </a:spcBef>
              <a:spcAft>
                <a:spcPts val="0"/>
              </a:spcAft>
              <a:buSzPts val="3200"/>
              <a:buNone/>
              <a:defRPr sz="4800" b="1">
                <a:solidFill>
                  <a:srgbClr val="FFFFFF"/>
                </a:solidFill>
                <a:latin typeface="Arial"/>
                <a:ea typeface="Arial"/>
                <a:cs typeface="Arial"/>
                <a:sym typeface="Arial"/>
              </a:defRPr>
            </a:lvl9pPr>
          </a:lstStyle>
          <a:p>
            <a:endParaRPr/>
          </a:p>
        </p:txBody>
      </p:sp>
      <p:sp>
        <p:nvSpPr>
          <p:cNvPr id="626" name="Google Shape;626;p70"/>
          <p:cNvSpPr txBox="1">
            <a:spLocks noGrp="1"/>
          </p:cNvSpPr>
          <p:nvPr>
            <p:ph type="subTitle" idx="4"/>
          </p:nvPr>
        </p:nvSpPr>
        <p:spPr>
          <a:xfrm>
            <a:off x="10322935" y="1883483"/>
            <a:ext cx="20816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4267" b="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4267" b="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4267" b="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4267" b="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4267" b="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4267" b="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4267" b="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4267" b="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4267" b="1">
                <a:solidFill>
                  <a:srgbClr val="0579BD"/>
                </a:solidFill>
                <a:latin typeface="Arial"/>
                <a:ea typeface="Arial"/>
                <a:cs typeface="Arial"/>
                <a:sym typeface="Arial"/>
              </a:defRPr>
            </a:lvl9pPr>
          </a:lstStyle>
          <a:p>
            <a:endParaRPr/>
          </a:p>
        </p:txBody>
      </p:sp>
      <p:sp>
        <p:nvSpPr>
          <p:cNvPr id="627" name="Google Shape;627;p70"/>
          <p:cNvSpPr txBox="1">
            <a:spLocks noGrp="1"/>
          </p:cNvSpPr>
          <p:nvPr>
            <p:ph type="subTitle" idx="5"/>
          </p:nvPr>
        </p:nvSpPr>
        <p:spPr>
          <a:xfrm>
            <a:off x="10322935" y="3331283"/>
            <a:ext cx="20816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4267" b="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4267" b="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4267" b="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4267" b="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4267" b="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4267" b="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4267" b="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4267" b="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4267" b="1">
                <a:solidFill>
                  <a:srgbClr val="0579BD"/>
                </a:solidFill>
                <a:latin typeface="Arial"/>
                <a:ea typeface="Arial"/>
                <a:cs typeface="Arial"/>
                <a:sym typeface="Arial"/>
              </a:defRPr>
            </a:lvl9pPr>
          </a:lstStyle>
          <a:p>
            <a:endParaRPr/>
          </a:p>
        </p:txBody>
      </p:sp>
      <p:sp>
        <p:nvSpPr>
          <p:cNvPr id="628" name="Google Shape;628;p70"/>
          <p:cNvSpPr txBox="1">
            <a:spLocks noGrp="1"/>
          </p:cNvSpPr>
          <p:nvPr>
            <p:ph type="subTitle" idx="6"/>
          </p:nvPr>
        </p:nvSpPr>
        <p:spPr>
          <a:xfrm>
            <a:off x="10322935" y="4779083"/>
            <a:ext cx="20816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4267" b="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4267" b="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4267" b="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4267" b="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4267" b="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4267" b="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4267" b="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4267" b="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4267" b="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Agenda 2 - Four Slots">
  <p:cSld name="Agenda 2 - Four Slots">
    <p:spTree>
      <p:nvGrpSpPr>
        <p:cNvPr id="1" name="Shape 629"/>
        <p:cNvGrpSpPr/>
        <p:nvPr/>
      </p:nvGrpSpPr>
      <p:grpSpPr>
        <a:xfrm>
          <a:off x="0" y="0"/>
          <a:ext cx="0" cy="0"/>
          <a:chOff x="0" y="0"/>
          <a:chExt cx="0" cy="0"/>
        </a:xfrm>
      </p:grpSpPr>
      <p:sp>
        <p:nvSpPr>
          <p:cNvPr id="630" name="Google Shape;630;p71"/>
          <p:cNvSpPr txBox="1">
            <a:spLocks noGrp="1"/>
          </p:cNvSpPr>
          <p:nvPr>
            <p:ph type="title"/>
          </p:nvPr>
        </p:nvSpPr>
        <p:spPr>
          <a:xfrm>
            <a:off x="785599" y="729405"/>
            <a:ext cx="10294800" cy="524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4800" b="1">
                <a:solidFill>
                  <a:srgbClr val="FFFFFF"/>
                </a:solidFill>
                <a:latin typeface="Arial"/>
                <a:ea typeface="Arial"/>
                <a:cs typeface="Arial"/>
                <a:sym typeface="Arial"/>
              </a:defRPr>
            </a:lvl1pPr>
            <a:lvl2pPr lvl="1" algn="l">
              <a:lnSpc>
                <a:spcPct val="100000"/>
              </a:lnSpc>
              <a:spcBef>
                <a:spcPts val="0"/>
              </a:spcBef>
              <a:spcAft>
                <a:spcPts val="0"/>
              </a:spcAft>
              <a:buSzPts val="3200"/>
              <a:buNone/>
              <a:defRPr sz="4800" b="1">
                <a:solidFill>
                  <a:srgbClr val="FFFFFF"/>
                </a:solidFill>
                <a:latin typeface="Arial"/>
                <a:ea typeface="Arial"/>
                <a:cs typeface="Arial"/>
                <a:sym typeface="Arial"/>
              </a:defRPr>
            </a:lvl2pPr>
            <a:lvl3pPr lvl="2" algn="l">
              <a:lnSpc>
                <a:spcPct val="100000"/>
              </a:lnSpc>
              <a:spcBef>
                <a:spcPts val="0"/>
              </a:spcBef>
              <a:spcAft>
                <a:spcPts val="0"/>
              </a:spcAft>
              <a:buSzPts val="3200"/>
              <a:buNone/>
              <a:defRPr sz="4800" b="1">
                <a:solidFill>
                  <a:srgbClr val="FFFFFF"/>
                </a:solidFill>
                <a:latin typeface="Arial"/>
                <a:ea typeface="Arial"/>
                <a:cs typeface="Arial"/>
                <a:sym typeface="Arial"/>
              </a:defRPr>
            </a:lvl3pPr>
            <a:lvl4pPr lvl="3" algn="l">
              <a:lnSpc>
                <a:spcPct val="100000"/>
              </a:lnSpc>
              <a:spcBef>
                <a:spcPts val="0"/>
              </a:spcBef>
              <a:spcAft>
                <a:spcPts val="0"/>
              </a:spcAft>
              <a:buSzPts val="3200"/>
              <a:buNone/>
              <a:defRPr sz="4800" b="1">
                <a:solidFill>
                  <a:srgbClr val="FFFFFF"/>
                </a:solidFill>
                <a:latin typeface="Arial"/>
                <a:ea typeface="Arial"/>
                <a:cs typeface="Arial"/>
                <a:sym typeface="Arial"/>
              </a:defRPr>
            </a:lvl4pPr>
            <a:lvl5pPr lvl="4" algn="l">
              <a:lnSpc>
                <a:spcPct val="100000"/>
              </a:lnSpc>
              <a:spcBef>
                <a:spcPts val="0"/>
              </a:spcBef>
              <a:spcAft>
                <a:spcPts val="0"/>
              </a:spcAft>
              <a:buSzPts val="3200"/>
              <a:buNone/>
              <a:defRPr sz="4800" b="1">
                <a:solidFill>
                  <a:srgbClr val="FFFFFF"/>
                </a:solidFill>
                <a:latin typeface="Arial"/>
                <a:ea typeface="Arial"/>
                <a:cs typeface="Arial"/>
                <a:sym typeface="Arial"/>
              </a:defRPr>
            </a:lvl5pPr>
            <a:lvl6pPr lvl="5" algn="l">
              <a:lnSpc>
                <a:spcPct val="100000"/>
              </a:lnSpc>
              <a:spcBef>
                <a:spcPts val="0"/>
              </a:spcBef>
              <a:spcAft>
                <a:spcPts val="0"/>
              </a:spcAft>
              <a:buSzPts val="3200"/>
              <a:buNone/>
              <a:defRPr sz="4800" b="1">
                <a:solidFill>
                  <a:srgbClr val="FFFFFF"/>
                </a:solidFill>
                <a:latin typeface="Arial"/>
                <a:ea typeface="Arial"/>
                <a:cs typeface="Arial"/>
                <a:sym typeface="Arial"/>
              </a:defRPr>
            </a:lvl6pPr>
            <a:lvl7pPr lvl="6" algn="l">
              <a:lnSpc>
                <a:spcPct val="100000"/>
              </a:lnSpc>
              <a:spcBef>
                <a:spcPts val="0"/>
              </a:spcBef>
              <a:spcAft>
                <a:spcPts val="0"/>
              </a:spcAft>
              <a:buSzPts val="3200"/>
              <a:buNone/>
              <a:defRPr sz="4800" b="1">
                <a:solidFill>
                  <a:srgbClr val="FFFFFF"/>
                </a:solidFill>
                <a:latin typeface="Arial"/>
                <a:ea typeface="Arial"/>
                <a:cs typeface="Arial"/>
                <a:sym typeface="Arial"/>
              </a:defRPr>
            </a:lvl7pPr>
            <a:lvl8pPr lvl="7" algn="l">
              <a:lnSpc>
                <a:spcPct val="100000"/>
              </a:lnSpc>
              <a:spcBef>
                <a:spcPts val="0"/>
              </a:spcBef>
              <a:spcAft>
                <a:spcPts val="0"/>
              </a:spcAft>
              <a:buSzPts val="3200"/>
              <a:buNone/>
              <a:defRPr sz="4800" b="1">
                <a:solidFill>
                  <a:srgbClr val="FFFFFF"/>
                </a:solidFill>
                <a:latin typeface="Arial"/>
                <a:ea typeface="Arial"/>
                <a:cs typeface="Arial"/>
                <a:sym typeface="Arial"/>
              </a:defRPr>
            </a:lvl8pPr>
            <a:lvl9pPr lvl="8" algn="l">
              <a:lnSpc>
                <a:spcPct val="100000"/>
              </a:lnSpc>
              <a:spcBef>
                <a:spcPts val="0"/>
              </a:spcBef>
              <a:spcAft>
                <a:spcPts val="0"/>
              </a:spcAft>
              <a:buSzPts val="3200"/>
              <a:buNone/>
              <a:defRPr sz="4800" b="1">
                <a:solidFill>
                  <a:srgbClr val="FFFFFF"/>
                </a:solidFill>
                <a:latin typeface="Arial"/>
                <a:ea typeface="Arial"/>
                <a:cs typeface="Arial"/>
                <a:sym typeface="Arial"/>
              </a:defRPr>
            </a:lvl9pPr>
          </a:lstStyle>
          <a:p>
            <a:endParaRPr/>
          </a:p>
        </p:txBody>
      </p:sp>
      <p:grpSp>
        <p:nvGrpSpPr>
          <p:cNvPr id="631" name="Google Shape;631;p71"/>
          <p:cNvGrpSpPr/>
          <p:nvPr/>
        </p:nvGrpSpPr>
        <p:grpSpPr>
          <a:xfrm>
            <a:off x="-19465" y="1716668"/>
            <a:ext cx="11117637" cy="1151545"/>
            <a:chOff x="-14600" y="1630542"/>
            <a:chExt cx="8032975" cy="991800"/>
          </a:xfrm>
        </p:grpSpPr>
        <p:sp>
          <p:nvSpPr>
            <p:cNvPr id="632" name="Google Shape;632;p71"/>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33" name="Google Shape;633;p71"/>
            <p:cNvSpPr/>
            <p:nvPr/>
          </p:nvSpPr>
          <p:spPr>
            <a:xfrm>
              <a:off x="7190375" y="1630542"/>
              <a:ext cx="828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634" name="Google Shape;634;p71"/>
          <p:cNvSpPr txBox="1">
            <a:spLocks noGrp="1"/>
          </p:cNvSpPr>
          <p:nvPr>
            <p:ph type="subTitle" idx="1"/>
          </p:nvPr>
        </p:nvSpPr>
        <p:spPr>
          <a:xfrm>
            <a:off x="810621" y="2052535"/>
            <a:ext cx="90468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933" b="1">
                <a:solidFill>
                  <a:srgbClr val="000000"/>
                </a:solidFill>
                <a:latin typeface="Arial"/>
                <a:ea typeface="Arial"/>
                <a:cs typeface="Arial"/>
                <a:sym typeface="Arial"/>
              </a:defRPr>
            </a:lvl1pPr>
            <a:lvl2pPr lvl="1" algn="l">
              <a:lnSpc>
                <a:spcPct val="115000"/>
              </a:lnSpc>
              <a:spcBef>
                <a:spcPts val="2133"/>
              </a:spcBef>
              <a:spcAft>
                <a:spcPts val="0"/>
              </a:spcAft>
              <a:buSzPts val="1400"/>
              <a:buNone/>
              <a:defRPr sz="2933" b="1">
                <a:solidFill>
                  <a:srgbClr val="000000"/>
                </a:solidFill>
                <a:latin typeface="Arial"/>
                <a:ea typeface="Arial"/>
                <a:cs typeface="Arial"/>
                <a:sym typeface="Arial"/>
              </a:defRPr>
            </a:lvl2pPr>
            <a:lvl3pPr lvl="2" algn="l">
              <a:lnSpc>
                <a:spcPct val="115000"/>
              </a:lnSpc>
              <a:spcBef>
                <a:spcPts val="2133"/>
              </a:spcBef>
              <a:spcAft>
                <a:spcPts val="0"/>
              </a:spcAft>
              <a:buSzPts val="1400"/>
              <a:buNone/>
              <a:defRPr sz="2933" b="1">
                <a:solidFill>
                  <a:srgbClr val="000000"/>
                </a:solidFill>
                <a:latin typeface="Arial"/>
                <a:ea typeface="Arial"/>
                <a:cs typeface="Arial"/>
                <a:sym typeface="Arial"/>
              </a:defRPr>
            </a:lvl3pPr>
            <a:lvl4pPr lvl="3" algn="l">
              <a:lnSpc>
                <a:spcPct val="115000"/>
              </a:lnSpc>
              <a:spcBef>
                <a:spcPts val="2133"/>
              </a:spcBef>
              <a:spcAft>
                <a:spcPts val="0"/>
              </a:spcAft>
              <a:buSzPts val="1400"/>
              <a:buNone/>
              <a:defRPr sz="2933" b="1">
                <a:solidFill>
                  <a:srgbClr val="000000"/>
                </a:solidFill>
                <a:latin typeface="Arial"/>
                <a:ea typeface="Arial"/>
                <a:cs typeface="Arial"/>
                <a:sym typeface="Arial"/>
              </a:defRPr>
            </a:lvl4pPr>
            <a:lvl5pPr lvl="4" algn="l">
              <a:lnSpc>
                <a:spcPct val="115000"/>
              </a:lnSpc>
              <a:spcBef>
                <a:spcPts val="2133"/>
              </a:spcBef>
              <a:spcAft>
                <a:spcPts val="0"/>
              </a:spcAft>
              <a:buSzPts val="1400"/>
              <a:buNone/>
              <a:defRPr sz="2933" b="1">
                <a:solidFill>
                  <a:srgbClr val="000000"/>
                </a:solidFill>
                <a:latin typeface="Arial"/>
                <a:ea typeface="Arial"/>
                <a:cs typeface="Arial"/>
                <a:sym typeface="Arial"/>
              </a:defRPr>
            </a:lvl5pPr>
            <a:lvl6pPr lvl="5" algn="l">
              <a:lnSpc>
                <a:spcPct val="115000"/>
              </a:lnSpc>
              <a:spcBef>
                <a:spcPts val="2133"/>
              </a:spcBef>
              <a:spcAft>
                <a:spcPts val="0"/>
              </a:spcAft>
              <a:buSzPts val="1400"/>
              <a:buNone/>
              <a:defRPr sz="2933" b="1">
                <a:solidFill>
                  <a:srgbClr val="000000"/>
                </a:solidFill>
                <a:latin typeface="Arial"/>
                <a:ea typeface="Arial"/>
                <a:cs typeface="Arial"/>
                <a:sym typeface="Arial"/>
              </a:defRPr>
            </a:lvl6pPr>
            <a:lvl7pPr lvl="6" algn="l">
              <a:lnSpc>
                <a:spcPct val="115000"/>
              </a:lnSpc>
              <a:spcBef>
                <a:spcPts val="2133"/>
              </a:spcBef>
              <a:spcAft>
                <a:spcPts val="0"/>
              </a:spcAft>
              <a:buSzPts val="1400"/>
              <a:buNone/>
              <a:defRPr sz="2933" b="1">
                <a:solidFill>
                  <a:srgbClr val="000000"/>
                </a:solidFill>
                <a:latin typeface="Arial"/>
                <a:ea typeface="Arial"/>
                <a:cs typeface="Arial"/>
                <a:sym typeface="Arial"/>
              </a:defRPr>
            </a:lvl7pPr>
            <a:lvl8pPr lvl="7" algn="l">
              <a:lnSpc>
                <a:spcPct val="115000"/>
              </a:lnSpc>
              <a:spcBef>
                <a:spcPts val="2133"/>
              </a:spcBef>
              <a:spcAft>
                <a:spcPts val="0"/>
              </a:spcAft>
              <a:buSzPts val="1400"/>
              <a:buNone/>
              <a:defRPr sz="2933" b="1">
                <a:solidFill>
                  <a:srgbClr val="000000"/>
                </a:solidFill>
                <a:latin typeface="Arial"/>
                <a:ea typeface="Arial"/>
                <a:cs typeface="Arial"/>
                <a:sym typeface="Arial"/>
              </a:defRPr>
            </a:lvl8pPr>
            <a:lvl9pPr lvl="8" algn="l">
              <a:lnSpc>
                <a:spcPct val="115000"/>
              </a:lnSpc>
              <a:spcBef>
                <a:spcPts val="2133"/>
              </a:spcBef>
              <a:spcAft>
                <a:spcPts val="2133"/>
              </a:spcAft>
              <a:buSzPts val="1400"/>
              <a:buNone/>
              <a:defRPr sz="2933" b="1">
                <a:solidFill>
                  <a:srgbClr val="000000"/>
                </a:solidFill>
                <a:latin typeface="Arial"/>
                <a:ea typeface="Arial"/>
                <a:cs typeface="Arial"/>
                <a:sym typeface="Arial"/>
              </a:defRPr>
            </a:lvl9pPr>
          </a:lstStyle>
          <a:p>
            <a:endParaRPr/>
          </a:p>
        </p:txBody>
      </p:sp>
      <p:grpSp>
        <p:nvGrpSpPr>
          <p:cNvPr id="635" name="Google Shape;635;p71"/>
          <p:cNvGrpSpPr/>
          <p:nvPr/>
        </p:nvGrpSpPr>
        <p:grpSpPr>
          <a:xfrm>
            <a:off x="6710" y="2896685"/>
            <a:ext cx="11117637" cy="1151545"/>
            <a:chOff x="-14600" y="1630542"/>
            <a:chExt cx="8032975" cy="991800"/>
          </a:xfrm>
        </p:grpSpPr>
        <p:sp>
          <p:nvSpPr>
            <p:cNvPr id="636" name="Google Shape;636;p71"/>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37" name="Google Shape;637;p71"/>
            <p:cNvSpPr/>
            <p:nvPr/>
          </p:nvSpPr>
          <p:spPr>
            <a:xfrm>
              <a:off x="7190375" y="1630542"/>
              <a:ext cx="828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638" name="Google Shape;638;p71"/>
          <p:cNvSpPr txBox="1">
            <a:spLocks noGrp="1"/>
          </p:cNvSpPr>
          <p:nvPr>
            <p:ph type="subTitle" idx="2"/>
          </p:nvPr>
        </p:nvSpPr>
        <p:spPr>
          <a:xfrm>
            <a:off x="835839" y="3244593"/>
            <a:ext cx="90468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933" b="1">
                <a:solidFill>
                  <a:srgbClr val="000000"/>
                </a:solidFill>
                <a:latin typeface="Arial"/>
                <a:ea typeface="Arial"/>
                <a:cs typeface="Arial"/>
                <a:sym typeface="Arial"/>
              </a:defRPr>
            </a:lvl1pPr>
            <a:lvl2pPr lvl="1" algn="l">
              <a:lnSpc>
                <a:spcPct val="115000"/>
              </a:lnSpc>
              <a:spcBef>
                <a:spcPts val="2133"/>
              </a:spcBef>
              <a:spcAft>
                <a:spcPts val="0"/>
              </a:spcAft>
              <a:buSzPts val="1400"/>
              <a:buNone/>
              <a:defRPr sz="2933" b="1">
                <a:solidFill>
                  <a:srgbClr val="000000"/>
                </a:solidFill>
                <a:latin typeface="Arial"/>
                <a:ea typeface="Arial"/>
                <a:cs typeface="Arial"/>
                <a:sym typeface="Arial"/>
              </a:defRPr>
            </a:lvl2pPr>
            <a:lvl3pPr lvl="2" algn="l">
              <a:lnSpc>
                <a:spcPct val="115000"/>
              </a:lnSpc>
              <a:spcBef>
                <a:spcPts val="2133"/>
              </a:spcBef>
              <a:spcAft>
                <a:spcPts val="0"/>
              </a:spcAft>
              <a:buSzPts val="1400"/>
              <a:buNone/>
              <a:defRPr sz="2933" b="1">
                <a:solidFill>
                  <a:srgbClr val="000000"/>
                </a:solidFill>
                <a:latin typeface="Arial"/>
                <a:ea typeface="Arial"/>
                <a:cs typeface="Arial"/>
                <a:sym typeface="Arial"/>
              </a:defRPr>
            </a:lvl3pPr>
            <a:lvl4pPr lvl="3" algn="l">
              <a:lnSpc>
                <a:spcPct val="115000"/>
              </a:lnSpc>
              <a:spcBef>
                <a:spcPts val="2133"/>
              </a:spcBef>
              <a:spcAft>
                <a:spcPts val="0"/>
              </a:spcAft>
              <a:buSzPts val="1400"/>
              <a:buNone/>
              <a:defRPr sz="2933" b="1">
                <a:solidFill>
                  <a:srgbClr val="000000"/>
                </a:solidFill>
                <a:latin typeface="Arial"/>
                <a:ea typeface="Arial"/>
                <a:cs typeface="Arial"/>
                <a:sym typeface="Arial"/>
              </a:defRPr>
            </a:lvl4pPr>
            <a:lvl5pPr lvl="4" algn="l">
              <a:lnSpc>
                <a:spcPct val="115000"/>
              </a:lnSpc>
              <a:spcBef>
                <a:spcPts val="2133"/>
              </a:spcBef>
              <a:spcAft>
                <a:spcPts val="0"/>
              </a:spcAft>
              <a:buSzPts val="1400"/>
              <a:buNone/>
              <a:defRPr sz="2933" b="1">
                <a:solidFill>
                  <a:srgbClr val="000000"/>
                </a:solidFill>
                <a:latin typeface="Arial"/>
                <a:ea typeface="Arial"/>
                <a:cs typeface="Arial"/>
                <a:sym typeface="Arial"/>
              </a:defRPr>
            </a:lvl5pPr>
            <a:lvl6pPr lvl="5" algn="l">
              <a:lnSpc>
                <a:spcPct val="115000"/>
              </a:lnSpc>
              <a:spcBef>
                <a:spcPts val="2133"/>
              </a:spcBef>
              <a:spcAft>
                <a:spcPts val="0"/>
              </a:spcAft>
              <a:buSzPts val="1400"/>
              <a:buNone/>
              <a:defRPr sz="2933" b="1">
                <a:solidFill>
                  <a:srgbClr val="000000"/>
                </a:solidFill>
                <a:latin typeface="Arial"/>
                <a:ea typeface="Arial"/>
                <a:cs typeface="Arial"/>
                <a:sym typeface="Arial"/>
              </a:defRPr>
            </a:lvl6pPr>
            <a:lvl7pPr lvl="6" algn="l">
              <a:lnSpc>
                <a:spcPct val="115000"/>
              </a:lnSpc>
              <a:spcBef>
                <a:spcPts val="2133"/>
              </a:spcBef>
              <a:spcAft>
                <a:spcPts val="0"/>
              </a:spcAft>
              <a:buSzPts val="1400"/>
              <a:buNone/>
              <a:defRPr sz="2933" b="1">
                <a:solidFill>
                  <a:srgbClr val="000000"/>
                </a:solidFill>
                <a:latin typeface="Arial"/>
                <a:ea typeface="Arial"/>
                <a:cs typeface="Arial"/>
                <a:sym typeface="Arial"/>
              </a:defRPr>
            </a:lvl7pPr>
            <a:lvl8pPr lvl="7" algn="l">
              <a:lnSpc>
                <a:spcPct val="115000"/>
              </a:lnSpc>
              <a:spcBef>
                <a:spcPts val="2133"/>
              </a:spcBef>
              <a:spcAft>
                <a:spcPts val="0"/>
              </a:spcAft>
              <a:buSzPts val="1400"/>
              <a:buNone/>
              <a:defRPr sz="2933" b="1">
                <a:solidFill>
                  <a:srgbClr val="000000"/>
                </a:solidFill>
                <a:latin typeface="Arial"/>
                <a:ea typeface="Arial"/>
                <a:cs typeface="Arial"/>
                <a:sym typeface="Arial"/>
              </a:defRPr>
            </a:lvl8pPr>
            <a:lvl9pPr lvl="8" algn="l">
              <a:lnSpc>
                <a:spcPct val="115000"/>
              </a:lnSpc>
              <a:spcBef>
                <a:spcPts val="2133"/>
              </a:spcBef>
              <a:spcAft>
                <a:spcPts val="2133"/>
              </a:spcAft>
              <a:buSzPts val="1400"/>
              <a:buNone/>
              <a:defRPr sz="2933" b="1">
                <a:solidFill>
                  <a:srgbClr val="000000"/>
                </a:solidFill>
                <a:latin typeface="Arial"/>
                <a:ea typeface="Arial"/>
                <a:cs typeface="Arial"/>
                <a:sym typeface="Arial"/>
              </a:defRPr>
            </a:lvl9pPr>
          </a:lstStyle>
          <a:p>
            <a:endParaRPr/>
          </a:p>
        </p:txBody>
      </p:sp>
      <p:grpSp>
        <p:nvGrpSpPr>
          <p:cNvPr id="639" name="Google Shape;639;p71"/>
          <p:cNvGrpSpPr/>
          <p:nvPr/>
        </p:nvGrpSpPr>
        <p:grpSpPr>
          <a:xfrm>
            <a:off x="6710" y="4076704"/>
            <a:ext cx="11117637" cy="1151545"/>
            <a:chOff x="-14600" y="1630542"/>
            <a:chExt cx="8032975" cy="991800"/>
          </a:xfrm>
        </p:grpSpPr>
        <p:sp>
          <p:nvSpPr>
            <p:cNvPr id="640" name="Google Shape;640;p71"/>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41" name="Google Shape;641;p71"/>
            <p:cNvSpPr/>
            <p:nvPr/>
          </p:nvSpPr>
          <p:spPr>
            <a:xfrm>
              <a:off x="7190375" y="1630542"/>
              <a:ext cx="828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642" name="Google Shape;642;p71"/>
          <p:cNvSpPr txBox="1">
            <a:spLocks noGrp="1"/>
          </p:cNvSpPr>
          <p:nvPr>
            <p:ph type="subTitle" idx="3"/>
          </p:nvPr>
        </p:nvSpPr>
        <p:spPr>
          <a:xfrm>
            <a:off x="835839" y="4417535"/>
            <a:ext cx="90468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933" b="1">
                <a:solidFill>
                  <a:srgbClr val="000000"/>
                </a:solidFill>
                <a:latin typeface="Arial"/>
                <a:ea typeface="Arial"/>
                <a:cs typeface="Arial"/>
                <a:sym typeface="Arial"/>
              </a:defRPr>
            </a:lvl1pPr>
            <a:lvl2pPr lvl="1" algn="l">
              <a:lnSpc>
                <a:spcPct val="115000"/>
              </a:lnSpc>
              <a:spcBef>
                <a:spcPts val="2133"/>
              </a:spcBef>
              <a:spcAft>
                <a:spcPts val="0"/>
              </a:spcAft>
              <a:buSzPts val="1400"/>
              <a:buNone/>
              <a:defRPr sz="2933" b="1">
                <a:solidFill>
                  <a:srgbClr val="000000"/>
                </a:solidFill>
                <a:latin typeface="Arial"/>
                <a:ea typeface="Arial"/>
                <a:cs typeface="Arial"/>
                <a:sym typeface="Arial"/>
              </a:defRPr>
            </a:lvl2pPr>
            <a:lvl3pPr lvl="2" algn="l">
              <a:lnSpc>
                <a:spcPct val="115000"/>
              </a:lnSpc>
              <a:spcBef>
                <a:spcPts val="2133"/>
              </a:spcBef>
              <a:spcAft>
                <a:spcPts val="0"/>
              </a:spcAft>
              <a:buSzPts val="1400"/>
              <a:buNone/>
              <a:defRPr sz="2933" b="1">
                <a:solidFill>
                  <a:srgbClr val="000000"/>
                </a:solidFill>
                <a:latin typeface="Arial"/>
                <a:ea typeface="Arial"/>
                <a:cs typeface="Arial"/>
                <a:sym typeface="Arial"/>
              </a:defRPr>
            </a:lvl3pPr>
            <a:lvl4pPr lvl="3" algn="l">
              <a:lnSpc>
                <a:spcPct val="115000"/>
              </a:lnSpc>
              <a:spcBef>
                <a:spcPts val="2133"/>
              </a:spcBef>
              <a:spcAft>
                <a:spcPts val="0"/>
              </a:spcAft>
              <a:buSzPts val="1400"/>
              <a:buNone/>
              <a:defRPr sz="2933" b="1">
                <a:solidFill>
                  <a:srgbClr val="000000"/>
                </a:solidFill>
                <a:latin typeface="Arial"/>
                <a:ea typeface="Arial"/>
                <a:cs typeface="Arial"/>
                <a:sym typeface="Arial"/>
              </a:defRPr>
            </a:lvl4pPr>
            <a:lvl5pPr lvl="4" algn="l">
              <a:lnSpc>
                <a:spcPct val="115000"/>
              </a:lnSpc>
              <a:spcBef>
                <a:spcPts val="2133"/>
              </a:spcBef>
              <a:spcAft>
                <a:spcPts val="0"/>
              </a:spcAft>
              <a:buSzPts val="1400"/>
              <a:buNone/>
              <a:defRPr sz="2933" b="1">
                <a:solidFill>
                  <a:srgbClr val="000000"/>
                </a:solidFill>
                <a:latin typeface="Arial"/>
                <a:ea typeface="Arial"/>
                <a:cs typeface="Arial"/>
                <a:sym typeface="Arial"/>
              </a:defRPr>
            </a:lvl5pPr>
            <a:lvl6pPr lvl="5" algn="l">
              <a:lnSpc>
                <a:spcPct val="115000"/>
              </a:lnSpc>
              <a:spcBef>
                <a:spcPts val="2133"/>
              </a:spcBef>
              <a:spcAft>
                <a:spcPts val="0"/>
              </a:spcAft>
              <a:buSzPts val="1400"/>
              <a:buNone/>
              <a:defRPr sz="2933" b="1">
                <a:solidFill>
                  <a:srgbClr val="000000"/>
                </a:solidFill>
                <a:latin typeface="Arial"/>
                <a:ea typeface="Arial"/>
                <a:cs typeface="Arial"/>
                <a:sym typeface="Arial"/>
              </a:defRPr>
            </a:lvl6pPr>
            <a:lvl7pPr lvl="6" algn="l">
              <a:lnSpc>
                <a:spcPct val="115000"/>
              </a:lnSpc>
              <a:spcBef>
                <a:spcPts val="2133"/>
              </a:spcBef>
              <a:spcAft>
                <a:spcPts val="0"/>
              </a:spcAft>
              <a:buSzPts val="1400"/>
              <a:buNone/>
              <a:defRPr sz="2933" b="1">
                <a:solidFill>
                  <a:srgbClr val="000000"/>
                </a:solidFill>
                <a:latin typeface="Arial"/>
                <a:ea typeface="Arial"/>
                <a:cs typeface="Arial"/>
                <a:sym typeface="Arial"/>
              </a:defRPr>
            </a:lvl7pPr>
            <a:lvl8pPr lvl="7" algn="l">
              <a:lnSpc>
                <a:spcPct val="115000"/>
              </a:lnSpc>
              <a:spcBef>
                <a:spcPts val="2133"/>
              </a:spcBef>
              <a:spcAft>
                <a:spcPts val="0"/>
              </a:spcAft>
              <a:buSzPts val="1400"/>
              <a:buNone/>
              <a:defRPr sz="2933" b="1">
                <a:solidFill>
                  <a:srgbClr val="000000"/>
                </a:solidFill>
                <a:latin typeface="Arial"/>
                <a:ea typeface="Arial"/>
                <a:cs typeface="Arial"/>
                <a:sym typeface="Arial"/>
              </a:defRPr>
            </a:lvl8pPr>
            <a:lvl9pPr lvl="8" algn="l">
              <a:lnSpc>
                <a:spcPct val="115000"/>
              </a:lnSpc>
              <a:spcBef>
                <a:spcPts val="2133"/>
              </a:spcBef>
              <a:spcAft>
                <a:spcPts val="2133"/>
              </a:spcAft>
              <a:buSzPts val="1400"/>
              <a:buNone/>
              <a:defRPr sz="2933" b="1">
                <a:solidFill>
                  <a:srgbClr val="000000"/>
                </a:solidFill>
                <a:latin typeface="Arial"/>
                <a:ea typeface="Arial"/>
                <a:cs typeface="Arial"/>
                <a:sym typeface="Arial"/>
              </a:defRPr>
            </a:lvl9pPr>
          </a:lstStyle>
          <a:p>
            <a:endParaRPr/>
          </a:p>
        </p:txBody>
      </p:sp>
      <p:grpSp>
        <p:nvGrpSpPr>
          <p:cNvPr id="643" name="Google Shape;643;p71"/>
          <p:cNvGrpSpPr/>
          <p:nvPr/>
        </p:nvGrpSpPr>
        <p:grpSpPr>
          <a:xfrm>
            <a:off x="6710" y="5256721"/>
            <a:ext cx="11117637" cy="1151545"/>
            <a:chOff x="-14600" y="1630542"/>
            <a:chExt cx="8032975" cy="991800"/>
          </a:xfrm>
        </p:grpSpPr>
        <p:sp>
          <p:nvSpPr>
            <p:cNvPr id="644" name="Google Shape;644;p71"/>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45" name="Google Shape;645;p71"/>
            <p:cNvSpPr/>
            <p:nvPr/>
          </p:nvSpPr>
          <p:spPr>
            <a:xfrm>
              <a:off x="7190375" y="1630542"/>
              <a:ext cx="828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646" name="Google Shape;646;p71"/>
          <p:cNvSpPr txBox="1">
            <a:spLocks noGrp="1"/>
          </p:cNvSpPr>
          <p:nvPr>
            <p:ph type="subTitle" idx="4"/>
          </p:nvPr>
        </p:nvSpPr>
        <p:spPr>
          <a:xfrm>
            <a:off x="835839" y="5592585"/>
            <a:ext cx="90468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933" b="1">
                <a:solidFill>
                  <a:srgbClr val="000000"/>
                </a:solidFill>
                <a:latin typeface="Arial"/>
                <a:ea typeface="Arial"/>
                <a:cs typeface="Arial"/>
                <a:sym typeface="Arial"/>
              </a:defRPr>
            </a:lvl1pPr>
            <a:lvl2pPr lvl="1" algn="l">
              <a:lnSpc>
                <a:spcPct val="115000"/>
              </a:lnSpc>
              <a:spcBef>
                <a:spcPts val="2133"/>
              </a:spcBef>
              <a:spcAft>
                <a:spcPts val="0"/>
              </a:spcAft>
              <a:buSzPts val="1400"/>
              <a:buNone/>
              <a:defRPr sz="2933" b="1">
                <a:solidFill>
                  <a:srgbClr val="000000"/>
                </a:solidFill>
                <a:latin typeface="Arial"/>
                <a:ea typeface="Arial"/>
                <a:cs typeface="Arial"/>
                <a:sym typeface="Arial"/>
              </a:defRPr>
            </a:lvl2pPr>
            <a:lvl3pPr lvl="2" algn="l">
              <a:lnSpc>
                <a:spcPct val="115000"/>
              </a:lnSpc>
              <a:spcBef>
                <a:spcPts val="2133"/>
              </a:spcBef>
              <a:spcAft>
                <a:spcPts val="0"/>
              </a:spcAft>
              <a:buSzPts val="1400"/>
              <a:buNone/>
              <a:defRPr sz="2933" b="1">
                <a:solidFill>
                  <a:srgbClr val="000000"/>
                </a:solidFill>
                <a:latin typeface="Arial"/>
                <a:ea typeface="Arial"/>
                <a:cs typeface="Arial"/>
                <a:sym typeface="Arial"/>
              </a:defRPr>
            </a:lvl3pPr>
            <a:lvl4pPr lvl="3" algn="l">
              <a:lnSpc>
                <a:spcPct val="115000"/>
              </a:lnSpc>
              <a:spcBef>
                <a:spcPts val="2133"/>
              </a:spcBef>
              <a:spcAft>
                <a:spcPts val="0"/>
              </a:spcAft>
              <a:buSzPts val="1400"/>
              <a:buNone/>
              <a:defRPr sz="2933" b="1">
                <a:solidFill>
                  <a:srgbClr val="000000"/>
                </a:solidFill>
                <a:latin typeface="Arial"/>
                <a:ea typeface="Arial"/>
                <a:cs typeface="Arial"/>
                <a:sym typeface="Arial"/>
              </a:defRPr>
            </a:lvl4pPr>
            <a:lvl5pPr lvl="4" algn="l">
              <a:lnSpc>
                <a:spcPct val="115000"/>
              </a:lnSpc>
              <a:spcBef>
                <a:spcPts val="2133"/>
              </a:spcBef>
              <a:spcAft>
                <a:spcPts val="0"/>
              </a:spcAft>
              <a:buSzPts val="1400"/>
              <a:buNone/>
              <a:defRPr sz="2933" b="1">
                <a:solidFill>
                  <a:srgbClr val="000000"/>
                </a:solidFill>
                <a:latin typeface="Arial"/>
                <a:ea typeface="Arial"/>
                <a:cs typeface="Arial"/>
                <a:sym typeface="Arial"/>
              </a:defRPr>
            </a:lvl5pPr>
            <a:lvl6pPr lvl="5" algn="l">
              <a:lnSpc>
                <a:spcPct val="115000"/>
              </a:lnSpc>
              <a:spcBef>
                <a:spcPts val="2133"/>
              </a:spcBef>
              <a:spcAft>
                <a:spcPts val="0"/>
              </a:spcAft>
              <a:buSzPts val="1400"/>
              <a:buNone/>
              <a:defRPr sz="2933" b="1">
                <a:solidFill>
                  <a:srgbClr val="000000"/>
                </a:solidFill>
                <a:latin typeface="Arial"/>
                <a:ea typeface="Arial"/>
                <a:cs typeface="Arial"/>
                <a:sym typeface="Arial"/>
              </a:defRPr>
            </a:lvl6pPr>
            <a:lvl7pPr lvl="6" algn="l">
              <a:lnSpc>
                <a:spcPct val="115000"/>
              </a:lnSpc>
              <a:spcBef>
                <a:spcPts val="2133"/>
              </a:spcBef>
              <a:spcAft>
                <a:spcPts val="0"/>
              </a:spcAft>
              <a:buSzPts val="1400"/>
              <a:buNone/>
              <a:defRPr sz="2933" b="1">
                <a:solidFill>
                  <a:srgbClr val="000000"/>
                </a:solidFill>
                <a:latin typeface="Arial"/>
                <a:ea typeface="Arial"/>
                <a:cs typeface="Arial"/>
                <a:sym typeface="Arial"/>
              </a:defRPr>
            </a:lvl7pPr>
            <a:lvl8pPr lvl="7" algn="l">
              <a:lnSpc>
                <a:spcPct val="115000"/>
              </a:lnSpc>
              <a:spcBef>
                <a:spcPts val="2133"/>
              </a:spcBef>
              <a:spcAft>
                <a:spcPts val="0"/>
              </a:spcAft>
              <a:buSzPts val="1400"/>
              <a:buNone/>
              <a:defRPr sz="2933" b="1">
                <a:solidFill>
                  <a:srgbClr val="000000"/>
                </a:solidFill>
                <a:latin typeface="Arial"/>
                <a:ea typeface="Arial"/>
                <a:cs typeface="Arial"/>
                <a:sym typeface="Arial"/>
              </a:defRPr>
            </a:lvl8pPr>
            <a:lvl9pPr lvl="8" algn="l">
              <a:lnSpc>
                <a:spcPct val="115000"/>
              </a:lnSpc>
              <a:spcBef>
                <a:spcPts val="2133"/>
              </a:spcBef>
              <a:spcAft>
                <a:spcPts val="2133"/>
              </a:spcAft>
              <a:buSzPts val="1400"/>
              <a:buNone/>
              <a:defRPr sz="2933" b="1">
                <a:solidFill>
                  <a:srgbClr val="000000"/>
                </a:solidFill>
                <a:latin typeface="Arial"/>
                <a:ea typeface="Arial"/>
                <a:cs typeface="Arial"/>
                <a:sym typeface="Arial"/>
              </a:defRPr>
            </a:lvl9pPr>
          </a:lstStyle>
          <a:p>
            <a:endParaRPr/>
          </a:p>
        </p:txBody>
      </p:sp>
      <p:sp>
        <p:nvSpPr>
          <p:cNvPr id="647" name="Google Shape;647;p71"/>
          <p:cNvSpPr txBox="1">
            <a:spLocks noGrp="1"/>
          </p:cNvSpPr>
          <p:nvPr>
            <p:ph type="subTitle" idx="5"/>
          </p:nvPr>
        </p:nvSpPr>
        <p:spPr>
          <a:xfrm>
            <a:off x="10201181" y="1904473"/>
            <a:ext cx="20816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4267" b="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4267" b="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4267" b="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4267" b="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4267" b="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4267" b="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4267" b="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4267" b="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4267" b="1">
                <a:solidFill>
                  <a:srgbClr val="0579BD"/>
                </a:solidFill>
                <a:latin typeface="Arial"/>
                <a:ea typeface="Arial"/>
                <a:cs typeface="Arial"/>
                <a:sym typeface="Arial"/>
              </a:defRPr>
            </a:lvl9pPr>
          </a:lstStyle>
          <a:p>
            <a:endParaRPr/>
          </a:p>
        </p:txBody>
      </p:sp>
      <p:sp>
        <p:nvSpPr>
          <p:cNvPr id="648" name="Google Shape;648;p71"/>
          <p:cNvSpPr txBox="1">
            <a:spLocks noGrp="1"/>
          </p:cNvSpPr>
          <p:nvPr>
            <p:ph type="subTitle" idx="6"/>
          </p:nvPr>
        </p:nvSpPr>
        <p:spPr>
          <a:xfrm>
            <a:off x="10226399" y="3081815"/>
            <a:ext cx="20816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4267" b="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4267" b="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4267" b="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4267" b="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4267" b="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4267" b="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4267" b="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4267" b="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4267" b="1">
                <a:solidFill>
                  <a:srgbClr val="0579BD"/>
                </a:solidFill>
                <a:latin typeface="Arial"/>
                <a:ea typeface="Arial"/>
                <a:cs typeface="Arial"/>
                <a:sym typeface="Arial"/>
              </a:defRPr>
            </a:lvl9pPr>
          </a:lstStyle>
          <a:p>
            <a:endParaRPr/>
          </a:p>
        </p:txBody>
      </p:sp>
      <p:sp>
        <p:nvSpPr>
          <p:cNvPr id="649" name="Google Shape;649;p71"/>
          <p:cNvSpPr txBox="1">
            <a:spLocks noGrp="1"/>
          </p:cNvSpPr>
          <p:nvPr>
            <p:ph type="subTitle" idx="7"/>
          </p:nvPr>
        </p:nvSpPr>
        <p:spPr>
          <a:xfrm>
            <a:off x="10226399" y="4269473"/>
            <a:ext cx="20816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4267" b="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4267" b="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4267" b="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4267" b="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4267" b="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4267" b="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4267" b="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4267" b="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4267" b="1">
                <a:solidFill>
                  <a:srgbClr val="0579BD"/>
                </a:solidFill>
                <a:latin typeface="Arial"/>
                <a:ea typeface="Arial"/>
                <a:cs typeface="Arial"/>
                <a:sym typeface="Arial"/>
              </a:defRPr>
            </a:lvl9pPr>
          </a:lstStyle>
          <a:p>
            <a:endParaRPr/>
          </a:p>
        </p:txBody>
      </p:sp>
      <p:sp>
        <p:nvSpPr>
          <p:cNvPr id="650" name="Google Shape;650;p71"/>
          <p:cNvSpPr txBox="1">
            <a:spLocks noGrp="1"/>
          </p:cNvSpPr>
          <p:nvPr>
            <p:ph type="subTitle" idx="8"/>
          </p:nvPr>
        </p:nvSpPr>
        <p:spPr>
          <a:xfrm>
            <a:off x="10226399" y="5444524"/>
            <a:ext cx="2081600" cy="583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4267" b="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4267" b="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4267" b="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4267" b="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4267" b="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4267" b="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4267" b="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4267" b="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4267" b="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Title Only - LIGHT ON DARK">
  <p:cSld name="Title Only - LIGHT ON DARK">
    <p:spTree>
      <p:nvGrpSpPr>
        <p:cNvPr id="1" name="Shape 651"/>
        <p:cNvGrpSpPr/>
        <p:nvPr/>
      </p:nvGrpSpPr>
      <p:grpSpPr>
        <a:xfrm>
          <a:off x="0" y="0"/>
          <a:ext cx="0" cy="0"/>
          <a:chOff x="0" y="0"/>
          <a:chExt cx="0" cy="0"/>
        </a:xfrm>
      </p:grpSpPr>
      <p:sp>
        <p:nvSpPr>
          <p:cNvPr id="652" name="Google Shape;652;p72"/>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653" name="Google Shape;653;p72"/>
          <p:cNvSpPr/>
          <p:nvPr/>
        </p:nvSpPr>
        <p:spPr>
          <a:xfrm>
            <a:off x="1391433" y="2393375"/>
            <a:ext cx="2011500" cy="2007900"/>
          </a:xfrm>
          <a:prstGeom prst="ellipse">
            <a:avLst/>
          </a:prstGeom>
          <a:noFill/>
          <a:ln w="28575" cap="flat" cmpd="sng">
            <a:solidFill>
              <a:srgbClr val="EFEFEF"/>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54" name="Google Shape;654;p72"/>
          <p:cNvSpPr/>
          <p:nvPr/>
        </p:nvSpPr>
        <p:spPr>
          <a:xfrm>
            <a:off x="4993633" y="2345089"/>
            <a:ext cx="2011500" cy="2007900"/>
          </a:xfrm>
          <a:prstGeom prst="ellipse">
            <a:avLst/>
          </a:prstGeom>
          <a:noFill/>
          <a:ln w="28575" cap="flat" cmpd="sng">
            <a:solidFill>
              <a:srgbClr val="EFEFEF"/>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55" name="Google Shape;655;p72"/>
          <p:cNvSpPr/>
          <p:nvPr/>
        </p:nvSpPr>
        <p:spPr>
          <a:xfrm>
            <a:off x="8651233" y="2345089"/>
            <a:ext cx="2011500" cy="2007900"/>
          </a:xfrm>
          <a:prstGeom prst="ellipse">
            <a:avLst/>
          </a:prstGeom>
          <a:noFill/>
          <a:ln w="28575" cap="flat" cmpd="sng">
            <a:solidFill>
              <a:srgbClr val="EFEFEF"/>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56" name="Google Shape;656;p72"/>
          <p:cNvSpPr/>
          <p:nvPr/>
        </p:nvSpPr>
        <p:spPr>
          <a:xfrm rot="-8785597">
            <a:off x="3724636" y="3157928"/>
            <a:ext cx="531099" cy="551650"/>
          </a:xfrm>
          <a:prstGeom prst="rtTriangle">
            <a:avLst/>
          </a:prstGeom>
          <a:solidFill>
            <a:srgbClr val="0FAFFF"/>
          </a:solidFill>
          <a:ln w="9525" cap="flat" cmpd="sng">
            <a:solidFill>
              <a:srgbClr val="0FAFFF"/>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57" name="Google Shape;657;p72"/>
          <p:cNvSpPr/>
          <p:nvPr/>
        </p:nvSpPr>
        <p:spPr>
          <a:xfrm rot="-8785597">
            <a:off x="7292084" y="3121653"/>
            <a:ext cx="531099" cy="551650"/>
          </a:xfrm>
          <a:prstGeom prst="rtTriangle">
            <a:avLst/>
          </a:prstGeom>
          <a:solidFill>
            <a:srgbClr val="0FAFFF"/>
          </a:solidFill>
          <a:ln w="9525" cap="flat" cmpd="sng">
            <a:solidFill>
              <a:srgbClr val="0FAFFF"/>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58" name="Google Shape;658;p72"/>
          <p:cNvSpPr txBox="1">
            <a:spLocks noGrp="1"/>
          </p:cNvSpPr>
          <p:nvPr>
            <p:ph type="title"/>
          </p:nvPr>
        </p:nvSpPr>
        <p:spPr>
          <a:xfrm>
            <a:off x="792467" y="278164"/>
            <a:ext cx="10294800" cy="52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200"/>
              <a:buNone/>
              <a:defRPr sz="4800" b="1">
                <a:latin typeface="Arial"/>
                <a:ea typeface="Arial"/>
                <a:cs typeface="Arial"/>
                <a:sym typeface="Arial"/>
              </a:defRPr>
            </a:lvl1pPr>
            <a:lvl2pPr lvl="1" algn="l">
              <a:lnSpc>
                <a:spcPct val="100000"/>
              </a:lnSpc>
              <a:spcBef>
                <a:spcPts val="0"/>
              </a:spcBef>
              <a:spcAft>
                <a:spcPts val="0"/>
              </a:spcAft>
              <a:buSzPts val="3200"/>
              <a:buNone/>
              <a:defRPr sz="4800" b="1">
                <a:latin typeface="Arial"/>
                <a:ea typeface="Arial"/>
                <a:cs typeface="Arial"/>
                <a:sym typeface="Arial"/>
              </a:defRPr>
            </a:lvl2pPr>
            <a:lvl3pPr lvl="2" algn="l">
              <a:lnSpc>
                <a:spcPct val="100000"/>
              </a:lnSpc>
              <a:spcBef>
                <a:spcPts val="0"/>
              </a:spcBef>
              <a:spcAft>
                <a:spcPts val="0"/>
              </a:spcAft>
              <a:buSzPts val="3200"/>
              <a:buNone/>
              <a:defRPr sz="4800" b="1">
                <a:latin typeface="Arial"/>
                <a:ea typeface="Arial"/>
                <a:cs typeface="Arial"/>
                <a:sym typeface="Arial"/>
              </a:defRPr>
            </a:lvl3pPr>
            <a:lvl4pPr lvl="3" algn="l">
              <a:lnSpc>
                <a:spcPct val="100000"/>
              </a:lnSpc>
              <a:spcBef>
                <a:spcPts val="0"/>
              </a:spcBef>
              <a:spcAft>
                <a:spcPts val="0"/>
              </a:spcAft>
              <a:buSzPts val="3200"/>
              <a:buNone/>
              <a:defRPr sz="4800" b="1">
                <a:latin typeface="Arial"/>
                <a:ea typeface="Arial"/>
                <a:cs typeface="Arial"/>
                <a:sym typeface="Arial"/>
              </a:defRPr>
            </a:lvl4pPr>
            <a:lvl5pPr lvl="4" algn="l">
              <a:lnSpc>
                <a:spcPct val="100000"/>
              </a:lnSpc>
              <a:spcBef>
                <a:spcPts val="0"/>
              </a:spcBef>
              <a:spcAft>
                <a:spcPts val="0"/>
              </a:spcAft>
              <a:buSzPts val="3200"/>
              <a:buNone/>
              <a:defRPr sz="4800" b="1">
                <a:latin typeface="Arial"/>
                <a:ea typeface="Arial"/>
                <a:cs typeface="Arial"/>
                <a:sym typeface="Arial"/>
              </a:defRPr>
            </a:lvl5pPr>
            <a:lvl6pPr lvl="5" algn="l">
              <a:lnSpc>
                <a:spcPct val="100000"/>
              </a:lnSpc>
              <a:spcBef>
                <a:spcPts val="0"/>
              </a:spcBef>
              <a:spcAft>
                <a:spcPts val="0"/>
              </a:spcAft>
              <a:buSzPts val="3200"/>
              <a:buNone/>
              <a:defRPr sz="4800" b="1">
                <a:latin typeface="Arial"/>
                <a:ea typeface="Arial"/>
                <a:cs typeface="Arial"/>
                <a:sym typeface="Arial"/>
              </a:defRPr>
            </a:lvl6pPr>
            <a:lvl7pPr lvl="6" algn="l">
              <a:lnSpc>
                <a:spcPct val="100000"/>
              </a:lnSpc>
              <a:spcBef>
                <a:spcPts val="0"/>
              </a:spcBef>
              <a:spcAft>
                <a:spcPts val="0"/>
              </a:spcAft>
              <a:buSzPts val="3200"/>
              <a:buNone/>
              <a:defRPr sz="4800" b="1">
                <a:latin typeface="Arial"/>
                <a:ea typeface="Arial"/>
                <a:cs typeface="Arial"/>
                <a:sym typeface="Arial"/>
              </a:defRPr>
            </a:lvl7pPr>
            <a:lvl8pPr lvl="7" algn="l">
              <a:lnSpc>
                <a:spcPct val="100000"/>
              </a:lnSpc>
              <a:spcBef>
                <a:spcPts val="0"/>
              </a:spcBef>
              <a:spcAft>
                <a:spcPts val="0"/>
              </a:spcAft>
              <a:buSzPts val="3200"/>
              <a:buNone/>
              <a:defRPr sz="4800" b="1">
                <a:latin typeface="Arial"/>
                <a:ea typeface="Arial"/>
                <a:cs typeface="Arial"/>
                <a:sym typeface="Arial"/>
              </a:defRPr>
            </a:lvl8pPr>
            <a:lvl9pPr lvl="8" algn="l">
              <a:lnSpc>
                <a:spcPct val="100000"/>
              </a:lnSpc>
              <a:spcBef>
                <a:spcPts val="0"/>
              </a:spcBef>
              <a:spcAft>
                <a:spcPts val="0"/>
              </a:spcAft>
              <a:buSzPts val="3200"/>
              <a:buNone/>
              <a:defRPr sz="4800" b="1">
                <a:latin typeface="Arial"/>
                <a:ea typeface="Arial"/>
                <a:cs typeface="Arial"/>
                <a:sym typeface="Arial"/>
              </a:defRPr>
            </a:lvl9pPr>
          </a:lstStyle>
          <a:p>
            <a:endParaRPr/>
          </a:p>
        </p:txBody>
      </p:sp>
      <p:sp>
        <p:nvSpPr>
          <p:cNvPr id="659" name="Google Shape;659;p72"/>
          <p:cNvSpPr txBox="1">
            <a:spLocks noGrp="1"/>
          </p:cNvSpPr>
          <p:nvPr>
            <p:ph type="subTitle" idx="1"/>
          </p:nvPr>
        </p:nvSpPr>
        <p:spPr>
          <a:xfrm>
            <a:off x="596633" y="4519451"/>
            <a:ext cx="3601200" cy="583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3466" b="1">
                <a:solidFill>
                  <a:srgbClr val="0FAFFF"/>
                </a:solidFill>
                <a:latin typeface="Arial"/>
                <a:ea typeface="Arial"/>
                <a:cs typeface="Arial"/>
                <a:sym typeface="Arial"/>
              </a:defRPr>
            </a:lvl1pPr>
            <a:lvl2pPr lvl="1" algn="ctr">
              <a:lnSpc>
                <a:spcPct val="100000"/>
              </a:lnSpc>
              <a:spcBef>
                <a:spcPts val="0"/>
              </a:spcBef>
              <a:spcAft>
                <a:spcPts val="0"/>
              </a:spcAft>
              <a:buSzPts val="1400"/>
              <a:buNone/>
              <a:defRPr sz="3466" b="1">
                <a:solidFill>
                  <a:srgbClr val="0FAFFF"/>
                </a:solidFill>
                <a:latin typeface="Arial"/>
                <a:ea typeface="Arial"/>
                <a:cs typeface="Arial"/>
                <a:sym typeface="Arial"/>
              </a:defRPr>
            </a:lvl2pPr>
            <a:lvl3pPr lvl="2" algn="ctr">
              <a:lnSpc>
                <a:spcPct val="100000"/>
              </a:lnSpc>
              <a:spcBef>
                <a:spcPts val="0"/>
              </a:spcBef>
              <a:spcAft>
                <a:spcPts val="0"/>
              </a:spcAft>
              <a:buSzPts val="1400"/>
              <a:buNone/>
              <a:defRPr sz="3466" b="1">
                <a:solidFill>
                  <a:srgbClr val="0FAFFF"/>
                </a:solidFill>
                <a:latin typeface="Arial"/>
                <a:ea typeface="Arial"/>
                <a:cs typeface="Arial"/>
                <a:sym typeface="Arial"/>
              </a:defRPr>
            </a:lvl3pPr>
            <a:lvl4pPr lvl="3" algn="ctr">
              <a:lnSpc>
                <a:spcPct val="100000"/>
              </a:lnSpc>
              <a:spcBef>
                <a:spcPts val="0"/>
              </a:spcBef>
              <a:spcAft>
                <a:spcPts val="0"/>
              </a:spcAft>
              <a:buSzPts val="1400"/>
              <a:buNone/>
              <a:defRPr sz="3466" b="1">
                <a:solidFill>
                  <a:srgbClr val="0FAFFF"/>
                </a:solidFill>
                <a:latin typeface="Arial"/>
                <a:ea typeface="Arial"/>
                <a:cs typeface="Arial"/>
                <a:sym typeface="Arial"/>
              </a:defRPr>
            </a:lvl4pPr>
            <a:lvl5pPr lvl="4" algn="ctr">
              <a:lnSpc>
                <a:spcPct val="100000"/>
              </a:lnSpc>
              <a:spcBef>
                <a:spcPts val="0"/>
              </a:spcBef>
              <a:spcAft>
                <a:spcPts val="0"/>
              </a:spcAft>
              <a:buSzPts val="1400"/>
              <a:buNone/>
              <a:defRPr sz="3466" b="1">
                <a:solidFill>
                  <a:srgbClr val="0FAFFF"/>
                </a:solidFill>
                <a:latin typeface="Arial"/>
                <a:ea typeface="Arial"/>
                <a:cs typeface="Arial"/>
                <a:sym typeface="Arial"/>
              </a:defRPr>
            </a:lvl5pPr>
            <a:lvl6pPr lvl="5" algn="ctr">
              <a:lnSpc>
                <a:spcPct val="100000"/>
              </a:lnSpc>
              <a:spcBef>
                <a:spcPts val="0"/>
              </a:spcBef>
              <a:spcAft>
                <a:spcPts val="0"/>
              </a:spcAft>
              <a:buSzPts val="1400"/>
              <a:buNone/>
              <a:defRPr sz="3466" b="1">
                <a:solidFill>
                  <a:srgbClr val="0FAFFF"/>
                </a:solidFill>
                <a:latin typeface="Arial"/>
                <a:ea typeface="Arial"/>
                <a:cs typeface="Arial"/>
                <a:sym typeface="Arial"/>
              </a:defRPr>
            </a:lvl6pPr>
            <a:lvl7pPr lvl="6" algn="ctr">
              <a:lnSpc>
                <a:spcPct val="100000"/>
              </a:lnSpc>
              <a:spcBef>
                <a:spcPts val="0"/>
              </a:spcBef>
              <a:spcAft>
                <a:spcPts val="0"/>
              </a:spcAft>
              <a:buSzPts val="1400"/>
              <a:buNone/>
              <a:defRPr sz="3466" b="1">
                <a:solidFill>
                  <a:srgbClr val="0FAFFF"/>
                </a:solidFill>
                <a:latin typeface="Arial"/>
                <a:ea typeface="Arial"/>
                <a:cs typeface="Arial"/>
                <a:sym typeface="Arial"/>
              </a:defRPr>
            </a:lvl7pPr>
            <a:lvl8pPr lvl="7" algn="ctr">
              <a:lnSpc>
                <a:spcPct val="100000"/>
              </a:lnSpc>
              <a:spcBef>
                <a:spcPts val="0"/>
              </a:spcBef>
              <a:spcAft>
                <a:spcPts val="0"/>
              </a:spcAft>
              <a:buSzPts val="1400"/>
              <a:buNone/>
              <a:defRPr sz="3466" b="1">
                <a:solidFill>
                  <a:srgbClr val="0FAFFF"/>
                </a:solidFill>
                <a:latin typeface="Arial"/>
                <a:ea typeface="Arial"/>
                <a:cs typeface="Arial"/>
                <a:sym typeface="Arial"/>
              </a:defRPr>
            </a:lvl8pPr>
            <a:lvl9pPr lvl="8" algn="ctr">
              <a:lnSpc>
                <a:spcPct val="100000"/>
              </a:lnSpc>
              <a:spcBef>
                <a:spcPts val="0"/>
              </a:spcBef>
              <a:spcAft>
                <a:spcPts val="0"/>
              </a:spcAft>
              <a:buSzPts val="1400"/>
              <a:buNone/>
              <a:defRPr sz="3466" b="1">
                <a:solidFill>
                  <a:srgbClr val="0FAFFF"/>
                </a:solidFill>
                <a:latin typeface="Arial"/>
                <a:ea typeface="Arial"/>
                <a:cs typeface="Arial"/>
                <a:sym typeface="Arial"/>
              </a:defRPr>
            </a:lvl9pPr>
          </a:lstStyle>
          <a:p>
            <a:endParaRPr/>
          </a:p>
        </p:txBody>
      </p:sp>
      <p:sp>
        <p:nvSpPr>
          <p:cNvPr id="660" name="Google Shape;660;p72"/>
          <p:cNvSpPr txBox="1">
            <a:spLocks noGrp="1"/>
          </p:cNvSpPr>
          <p:nvPr>
            <p:ph type="subTitle" idx="2"/>
          </p:nvPr>
        </p:nvSpPr>
        <p:spPr>
          <a:xfrm>
            <a:off x="4198833" y="4519451"/>
            <a:ext cx="3601200" cy="583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3466" b="1">
                <a:solidFill>
                  <a:srgbClr val="0FAFFF"/>
                </a:solidFill>
                <a:latin typeface="Arial"/>
                <a:ea typeface="Arial"/>
                <a:cs typeface="Arial"/>
                <a:sym typeface="Arial"/>
              </a:defRPr>
            </a:lvl1pPr>
            <a:lvl2pPr lvl="1" algn="ctr">
              <a:lnSpc>
                <a:spcPct val="100000"/>
              </a:lnSpc>
              <a:spcBef>
                <a:spcPts val="0"/>
              </a:spcBef>
              <a:spcAft>
                <a:spcPts val="0"/>
              </a:spcAft>
              <a:buSzPts val="1400"/>
              <a:buNone/>
              <a:defRPr sz="3466" b="1">
                <a:solidFill>
                  <a:srgbClr val="0FAFFF"/>
                </a:solidFill>
                <a:latin typeface="Arial"/>
                <a:ea typeface="Arial"/>
                <a:cs typeface="Arial"/>
                <a:sym typeface="Arial"/>
              </a:defRPr>
            </a:lvl2pPr>
            <a:lvl3pPr lvl="2" algn="ctr">
              <a:lnSpc>
                <a:spcPct val="100000"/>
              </a:lnSpc>
              <a:spcBef>
                <a:spcPts val="0"/>
              </a:spcBef>
              <a:spcAft>
                <a:spcPts val="0"/>
              </a:spcAft>
              <a:buSzPts val="1400"/>
              <a:buNone/>
              <a:defRPr sz="3466" b="1">
                <a:solidFill>
                  <a:srgbClr val="0FAFFF"/>
                </a:solidFill>
                <a:latin typeface="Arial"/>
                <a:ea typeface="Arial"/>
                <a:cs typeface="Arial"/>
                <a:sym typeface="Arial"/>
              </a:defRPr>
            </a:lvl3pPr>
            <a:lvl4pPr lvl="3" algn="ctr">
              <a:lnSpc>
                <a:spcPct val="100000"/>
              </a:lnSpc>
              <a:spcBef>
                <a:spcPts val="0"/>
              </a:spcBef>
              <a:spcAft>
                <a:spcPts val="0"/>
              </a:spcAft>
              <a:buSzPts val="1400"/>
              <a:buNone/>
              <a:defRPr sz="3466" b="1">
                <a:solidFill>
                  <a:srgbClr val="0FAFFF"/>
                </a:solidFill>
                <a:latin typeface="Arial"/>
                <a:ea typeface="Arial"/>
                <a:cs typeface="Arial"/>
                <a:sym typeface="Arial"/>
              </a:defRPr>
            </a:lvl4pPr>
            <a:lvl5pPr lvl="4" algn="ctr">
              <a:lnSpc>
                <a:spcPct val="100000"/>
              </a:lnSpc>
              <a:spcBef>
                <a:spcPts val="0"/>
              </a:spcBef>
              <a:spcAft>
                <a:spcPts val="0"/>
              </a:spcAft>
              <a:buSzPts val="1400"/>
              <a:buNone/>
              <a:defRPr sz="3466" b="1">
                <a:solidFill>
                  <a:srgbClr val="0FAFFF"/>
                </a:solidFill>
                <a:latin typeface="Arial"/>
                <a:ea typeface="Arial"/>
                <a:cs typeface="Arial"/>
                <a:sym typeface="Arial"/>
              </a:defRPr>
            </a:lvl5pPr>
            <a:lvl6pPr lvl="5" algn="ctr">
              <a:lnSpc>
                <a:spcPct val="100000"/>
              </a:lnSpc>
              <a:spcBef>
                <a:spcPts val="0"/>
              </a:spcBef>
              <a:spcAft>
                <a:spcPts val="0"/>
              </a:spcAft>
              <a:buSzPts val="1400"/>
              <a:buNone/>
              <a:defRPr sz="3466" b="1">
                <a:solidFill>
                  <a:srgbClr val="0FAFFF"/>
                </a:solidFill>
                <a:latin typeface="Arial"/>
                <a:ea typeface="Arial"/>
                <a:cs typeface="Arial"/>
                <a:sym typeface="Arial"/>
              </a:defRPr>
            </a:lvl6pPr>
            <a:lvl7pPr lvl="6" algn="ctr">
              <a:lnSpc>
                <a:spcPct val="100000"/>
              </a:lnSpc>
              <a:spcBef>
                <a:spcPts val="0"/>
              </a:spcBef>
              <a:spcAft>
                <a:spcPts val="0"/>
              </a:spcAft>
              <a:buSzPts val="1400"/>
              <a:buNone/>
              <a:defRPr sz="3466" b="1">
                <a:solidFill>
                  <a:srgbClr val="0FAFFF"/>
                </a:solidFill>
                <a:latin typeface="Arial"/>
                <a:ea typeface="Arial"/>
                <a:cs typeface="Arial"/>
                <a:sym typeface="Arial"/>
              </a:defRPr>
            </a:lvl7pPr>
            <a:lvl8pPr lvl="7" algn="ctr">
              <a:lnSpc>
                <a:spcPct val="100000"/>
              </a:lnSpc>
              <a:spcBef>
                <a:spcPts val="0"/>
              </a:spcBef>
              <a:spcAft>
                <a:spcPts val="0"/>
              </a:spcAft>
              <a:buSzPts val="1400"/>
              <a:buNone/>
              <a:defRPr sz="3466" b="1">
                <a:solidFill>
                  <a:srgbClr val="0FAFFF"/>
                </a:solidFill>
                <a:latin typeface="Arial"/>
                <a:ea typeface="Arial"/>
                <a:cs typeface="Arial"/>
                <a:sym typeface="Arial"/>
              </a:defRPr>
            </a:lvl8pPr>
            <a:lvl9pPr lvl="8" algn="ctr">
              <a:lnSpc>
                <a:spcPct val="100000"/>
              </a:lnSpc>
              <a:spcBef>
                <a:spcPts val="0"/>
              </a:spcBef>
              <a:spcAft>
                <a:spcPts val="0"/>
              </a:spcAft>
              <a:buSzPts val="1400"/>
              <a:buNone/>
              <a:defRPr sz="3466" b="1">
                <a:solidFill>
                  <a:srgbClr val="0FAFFF"/>
                </a:solidFill>
                <a:latin typeface="Arial"/>
                <a:ea typeface="Arial"/>
                <a:cs typeface="Arial"/>
                <a:sym typeface="Arial"/>
              </a:defRPr>
            </a:lvl9pPr>
          </a:lstStyle>
          <a:p>
            <a:endParaRPr/>
          </a:p>
        </p:txBody>
      </p:sp>
      <p:sp>
        <p:nvSpPr>
          <p:cNvPr id="661" name="Google Shape;661;p72"/>
          <p:cNvSpPr txBox="1">
            <a:spLocks noGrp="1"/>
          </p:cNvSpPr>
          <p:nvPr>
            <p:ph type="subTitle" idx="3"/>
          </p:nvPr>
        </p:nvSpPr>
        <p:spPr>
          <a:xfrm>
            <a:off x="7856433" y="4519451"/>
            <a:ext cx="3601200" cy="583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3466" b="1">
                <a:solidFill>
                  <a:srgbClr val="0FAFFF"/>
                </a:solidFill>
                <a:latin typeface="Arial"/>
                <a:ea typeface="Arial"/>
                <a:cs typeface="Arial"/>
                <a:sym typeface="Arial"/>
              </a:defRPr>
            </a:lvl1pPr>
            <a:lvl2pPr lvl="1" algn="ctr">
              <a:lnSpc>
                <a:spcPct val="100000"/>
              </a:lnSpc>
              <a:spcBef>
                <a:spcPts val="0"/>
              </a:spcBef>
              <a:spcAft>
                <a:spcPts val="0"/>
              </a:spcAft>
              <a:buSzPts val="1400"/>
              <a:buNone/>
              <a:defRPr sz="3466" b="1">
                <a:solidFill>
                  <a:srgbClr val="0FAFFF"/>
                </a:solidFill>
                <a:latin typeface="Arial"/>
                <a:ea typeface="Arial"/>
                <a:cs typeface="Arial"/>
                <a:sym typeface="Arial"/>
              </a:defRPr>
            </a:lvl2pPr>
            <a:lvl3pPr lvl="2" algn="ctr">
              <a:lnSpc>
                <a:spcPct val="100000"/>
              </a:lnSpc>
              <a:spcBef>
                <a:spcPts val="0"/>
              </a:spcBef>
              <a:spcAft>
                <a:spcPts val="0"/>
              </a:spcAft>
              <a:buSzPts val="1400"/>
              <a:buNone/>
              <a:defRPr sz="3466" b="1">
                <a:solidFill>
                  <a:srgbClr val="0FAFFF"/>
                </a:solidFill>
                <a:latin typeface="Arial"/>
                <a:ea typeface="Arial"/>
                <a:cs typeface="Arial"/>
                <a:sym typeface="Arial"/>
              </a:defRPr>
            </a:lvl3pPr>
            <a:lvl4pPr lvl="3" algn="ctr">
              <a:lnSpc>
                <a:spcPct val="100000"/>
              </a:lnSpc>
              <a:spcBef>
                <a:spcPts val="0"/>
              </a:spcBef>
              <a:spcAft>
                <a:spcPts val="0"/>
              </a:spcAft>
              <a:buSzPts val="1400"/>
              <a:buNone/>
              <a:defRPr sz="3466" b="1">
                <a:solidFill>
                  <a:srgbClr val="0FAFFF"/>
                </a:solidFill>
                <a:latin typeface="Arial"/>
                <a:ea typeface="Arial"/>
                <a:cs typeface="Arial"/>
                <a:sym typeface="Arial"/>
              </a:defRPr>
            </a:lvl4pPr>
            <a:lvl5pPr lvl="4" algn="ctr">
              <a:lnSpc>
                <a:spcPct val="100000"/>
              </a:lnSpc>
              <a:spcBef>
                <a:spcPts val="0"/>
              </a:spcBef>
              <a:spcAft>
                <a:spcPts val="0"/>
              </a:spcAft>
              <a:buSzPts val="1400"/>
              <a:buNone/>
              <a:defRPr sz="3466" b="1">
                <a:solidFill>
                  <a:srgbClr val="0FAFFF"/>
                </a:solidFill>
                <a:latin typeface="Arial"/>
                <a:ea typeface="Arial"/>
                <a:cs typeface="Arial"/>
                <a:sym typeface="Arial"/>
              </a:defRPr>
            </a:lvl5pPr>
            <a:lvl6pPr lvl="5" algn="ctr">
              <a:lnSpc>
                <a:spcPct val="100000"/>
              </a:lnSpc>
              <a:spcBef>
                <a:spcPts val="0"/>
              </a:spcBef>
              <a:spcAft>
                <a:spcPts val="0"/>
              </a:spcAft>
              <a:buSzPts val="1400"/>
              <a:buNone/>
              <a:defRPr sz="3466" b="1">
                <a:solidFill>
                  <a:srgbClr val="0FAFFF"/>
                </a:solidFill>
                <a:latin typeface="Arial"/>
                <a:ea typeface="Arial"/>
                <a:cs typeface="Arial"/>
                <a:sym typeface="Arial"/>
              </a:defRPr>
            </a:lvl6pPr>
            <a:lvl7pPr lvl="6" algn="ctr">
              <a:lnSpc>
                <a:spcPct val="100000"/>
              </a:lnSpc>
              <a:spcBef>
                <a:spcPts val="0"/>
              </a:spcBef>
              <a:spcAft>
                <a:spcPts val="0"/>
              </a:spcAft>
              <a:buSzPts val="1400"/>
              <a:buNone/>
              <a:defRPr sz="3466" b="1">
                <a:solidFill>
                  <a:srgbClr val="0FAFFF"/>
                </a:solidFill>
                <a:latin typeface="Arial"/>
                <a:ea typeface="Arial"/>
                <a:cs typeface="Arial"/>
                <a:sym typeface="Arial"/>
              </a:defRPr>
            </a:lvl7pPr>
            <a:lvl8pPr lvl="7" algn="ctr">
              <a:lnSpc>
                <a:spcPct val="100000"/>
              </a:lnSpc>
              <a:spcBef>
                <a:spcPts val="0"/>
              </a:spcBef>
              <a:spcAft>
                <a:spcPts val="0"/>
              </a:spcAft>
              <a:buSzPts val="1400"/>
              <a:buNone/>
              <a:defRPr sz="3466" b="1">
                <a:solidFill>
                  <a:srgbClr val="0FAFFF"/>
                </a:solidFill>
                <a:latin typeface="Arial"/>
                <a:ea typeface="Arial"/>
                <a:cs typeface="Arial"/>
                <a:sym typeface="Arial"/>
              </a:defRPr>
            </a:lvl8pPr>
            <a:lvl9pPr lvl="8" algn="ctr">
              <a:lnSpc>
                <a:spcPct val="100000"/>
              </a:lnSpc>
              <a:spcBef>
                <a:spcPts val="0"/>
              </a:spcBef>
              <a:spcAft>
                <a:spcPts val="0"/>
              </a:spcAft>
              <a:buSzPts val="1400"/>
              <a:buNone/>
              <a:defRPr sz="3466" b="1">
                <a:solidFill>
                  <a:srgbClr val="0FAFFF"/>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OLD IMAGE 1 MAIN POINT" type="secHead">
  <p:cSld name="SECTION_HEADER">
    <p:spTree>
      <p:nvGrpSpPr>
        <p:cNvPr id="1" name="Shape 91"/>
        <p:cNvGrpSpPr/>
        <p:nvPr/>
      </p:nvGrpSpPr>
      <p:grpSpPr>
        <a:xfrm>
          <a:off x="0" y="0"/>
          <a:ext cx="0" cy="0"/>
          <a:chOff x="0" y="0"/>
          <a:chExt cx="0" cy="0"/>
        </a:xfrm>
      </p:grpSpPr>
      <p:pic>
        <p:nvPicPr>
          <p:cNvPr id="92" name="Google Shape;92;p8"/>
          <p:cNvPicPr preferRelativeResize="0"/>
          <p:nvPr/>
        </p:nvPicPr>
        <p:blipFill rotWithShape="1">
          <a:blip r:embed="rId2">
            <a:alphaModFix/>
          </a:blip>
          <a:srcRect l="11062"/>
          <a:stretch/>
        </p:blipFill>
        <p:spPr>
          <a:xfrm>
            <a:off x="-5367" y="0"/>
            <a:ext cx="12192000" cy="6858000"/>
          </a:xfrm>
          <a:prstGeom prst="rect">
            <a:avLst/>
          </a:prstGeom>
          <a:noFill/>
          <a:ln>
            <a:noFill/>
          </a:ln>
        </p:spPr>
      </p:pic>
      <p:sp>
        <p:nvSpPr>
          <p:cNvPr id="93" name="Google Shape;93;p8"/>
          <p:cNvSpPr txBox="1">
            <a:spLocks noGrp="1"/>
          </p:cNvSpPr>
          <p:nvPr>
            <p:ph type="title"/>
          </p:nvPr>
        </p:nvSpPr>
        <p:spPr>
          <a:xfrm>
            <a:off x="415600" y="3325000"/>
            <a:ext cx="5558400" cy="1932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1pPr>
            <a:lvl2pPr lvl="1" algn="ctr">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2pPr>
            <a:lvl3pPr lvl="2" algn="ctr">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3pPr>
            <a:lvl4pPr lvl="3" algn="ctr">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4pPr>
            <a:lvl5pPr lvl="4" algn="ctr">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5pPr>
            <a:lvl6pPr lvl="5" algn="ctr">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6pPr>
            <a:lvl7pPr lvl="6" algn="ctr">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7pPr>
            <a:lvl8pPr lvl="7" algn="ctr">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8pPr>
            <a:lvl9pPr lvl="8" algn="ctr">
              <a:lnSpc>
                <a:spcPct val="100000"/>
              </a:lnSpc>
              <a:spcBef>
                <a:spcPts val="0"/>
              </a:spcBef>
              <a:spcAft>
                <a:spcPts val="0"/>
              </a:spcAft>
              <a:buClr>
                <a:srgbClr val="003C71"/>
              </a:buClr>
              <a:buSzPts val="6000"/>
              <a:buFont typeface="Arial"/>
              <a:buNone/>
              <a:defRPr sz="8000" b="1">
                <a:solidFill>
                  <a:srgbClr val="003C71"/>
                </a:solidFill>
                <a:latin typeface="Arial"/>
                <a:ea typeface="Arial"/>
                <a:cs typeface="Arial"/>
                <a:sym typeface="Arial"/>
              </a:defRPr>
            </a:lvl9pPr>
          </a:lstStyle>
          <a:p>
            <a:endParaRPr/>
          </a:p>
        </p:txBody>
      </p:sp>
      <p:sp>
        <p:nvSpPr>
          <p:cNvPr id="94" name="Google Shape;94;p8"/>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95" name="Google Shape;95;p8"/>
          <p:cNvSpPr/>
          <p:nvPr/>
        </p:nvSpPr>
        <p:spPr>
          <a:xfrm rot="1239332">
            <a:off x="6822841" y="2966417"/>
            <a:ext cx="3224859" cy="498116"/>
          </a:xfrm>
          <a:prstGeom prst="rect">
            <a:avLst/>
          </a:prstGeom>
        </p:spPr>
        <p:txBody>
          <a:bodyPr>
            <a:prstTxWarp prst="textPlain">
              <a:avLst/>
            </a:prstTxWarp>
          </a:bodyPr>
          <a:lstStyle/>
          <a:p>
            <a:pPr lvl="0" algn="ctr"/>
            <a:r>
              <a:rPr b="0" i="0">
                <a:ln w="9525" cap="flat" cmpd="sng">
                  <a:solidFill>
                    <a:srgbClr val="CC0000"/>
                  </a:solidFill>
                  <a:prstDash val="solid"/>
                  <a:round/>
                  <a:headEnd type="none" w="sm" len="sm"/>
                  <a:tailEnd type="none" w="sm" len="sm"/>
                </a:ln>
                <a:solidFill>
                  <a:srgbClr val="CC0000"/>
                </a:solidFill>
                <a:latin typeface="Arial"/>
              </a:rPr>
              <a:t>Sample Only</a:t>
            </a: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itle Only - LIGHT ON DARK">
  <p:cSld name="1_Title Only - LIGHT ON DARK">
    <p:spTree>
      <p:nvGrpSpPr>
        <p:cNvPr id="1" name="Shape 662"/>
        <p:cNvGrpSpPr/>
        <p:nvPr/>
      </p:nvGrpSpPr>
      <p:grpSpPr>
        <a:xfrm>
          <a:off x="0" y="0"/>
          <a:ext cx="0" cy="0"/>
          <a:chOff x="0" y="0"/>
          <a:chExt cx="0" cy="0"/>
        </a:xfrm>
      </p:grpSpPr>
      <p:sp>
        <p:nvSpPr>
          <p:cNvPr id="663" name="Google Shape;663;p73"/>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664" name="Google Shape;664;p73"/>
          <p:cNvSpPr txBox="1">
            <a:spLocks noGrp="1"/>
          </p:cNvSpPr>
          <p:nvPr>
            <p:ph type="title"/>
          </p:nvPr>
        </p:nvSpPr>
        <p:spPr>
          <a:xfrm>
            <a:off x="585800" y="101700"/>
            <a:ext cx="107108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4800" b="1">
                <a:solidFill>
                  <a:srgbClr val="FFFFFF"/>
                </a:solidFill>
                <a:latin typeface="Arial"/>
                <a:ea typeface="Arial"/>
                <a:cs typeface="Arial"/>
                <a:sym typeface="Arial"/>
              </a:defRPr>
            </a:lvl1pPr>
            <a:lvl2pPr lvl="1" algn="l">
              <a:lnSpc>
                <a:spcPct val="100000"/>
              </a:lnSpc>
              <a:spcBef>
                <a:spcPts val="0"/>
              </a:spcBef>
              <a:spcAft>
                <a:spcPts val="0"/>
              </a:spcAft>
              <a:buSzPts val="3200"/>
              <a:buNone/>
              <a:defRPr sz="4800" b="1">
                <a:solidFill>
                  <a:srgbClr val="FFFFFF"/>
                </a:solidFill>
                <a:latin typeface="Arial"/>
                <a:ea typeface="Arial"/>
                <a:cs typeface="Arial"/>
                <a:sym typeface="Arial"/>
              </a:defRPr>
            </a:lvl2pPr>
            <a:lvl3pPr lvl="2" algn="l">
              <a:lnSpc>
                <a:spcPct val="100000"/>
              </a:lnSpc>
              <a:spcBef>
                <a:spcPts val="0"/>
              </a:spcBef>
              <a:spcAft>
                <a:spcPts val="0"/>
              </a:spcAft>
              <a:buSzPts val="3200"/>
              <a:buNone/>
              <a:defRPr sz="4800" b="1">
                <a:solidFill>
                  <a:srgbClr val="FFFFFF"/>
                </a:solidFill>
                <a:latin typeface="Arial"/>
                <a:ea typeface="Arial"/>
                <a:cs typeface="Arial"/>
                <a:sym typeface="Arial"/>
              </a:defRPr>
            </a:lvl3pPr>
            <a:lvl4pPr lvl="3" algn="l">
              <a:lnSpc>
                <a:spcPct val="100000"/>
              </a:lnSpc>
              <a:spcBef>
                <a:spcPts val="0"/>
              </a:spcBef>
              <a:spcAft>
                <a:spcPts val="0"/>
              </a:spcAft>
              <a:buSzPts val="3200"/>
              <a:buNone/>
              <a:defRPr sz="4800" b="1">
                <a:solidFill>
                  <a:srgbClr val="FFFFFF"/>
                </a:solidFill>
                <a:latin typeface="Arial"/>
                <a:ea typeface="Arial"/>
                <a:cs typeface="Arial"/>
                <a:sym typeface="Arial"/>
              </a:defRPr>
            </a:lvl4pPr>
            <a:lvl5pPr lvl="4" algn="l">
              <a:lnSpc>
                <a:spcPct val="100000"/>
              </a:lnSpc>
              <a:spcBef>
                <a:spcPts val="0"/>
              </a:spcBef>
              <a:spcAft>
                <a:spcPts val="0"/>
              </a:spcAft>
              <a:buSzPts val="3200"/>
              <a:buNone/>
              <a:defRPr sz="4800" b="1">
                <a:solidFill>
                  <a:srgbClr val="FFFFFF"/>
                </a:solidFill>
                <a:latin typeface="Arial"/>
                <a:ea typeface="Arial"/>
                <a:cs typeface="Arial"/>
                <a:sym typeface="Arial"/>
              </a:defRPr>
            </a:lvl5pPr>
            <a:lvl6pPr lvl="5" algn="l">
              <a:lnSpc>
                <a:spcPct val="100000"/>
              </a:lnSpc>
              <a:spcBef>
                <a:spcPts val="0"/>
              </a:spcBef>
              <a:spcAft>
                <a:spcPts val="0"/>
              </a:spcAft>
              <a:buSzPts val="3200"/>
              <a:buNone/>
              <a:defRPr sz="4800" b="1">
                <a:solidFill>
                  <a:srgbClr val="FFFFFF"/>
                </a:solidFill>
                <a:latin typeface="Arial"/>
                <a:ea typeface="Arial"/>
                <a:cs typeface="Arial"/>
                <a:sym typeface="Arial"/>
              </a:defRPr>
            </a:lvl6pPr>
            <a:lvl7pPr lvl="6" algn="l">
              <a:lnSpc>
                <a:spcPct val="100000"/>
              </a:lnSpc>
              <a:spcBef>
                <a:spcPts val="0"/>
              </a:spcBef>
              <a:spcAft>
                <a:spcPts val="0"/>
              </a:spcAft>
              <a:buSzPts val="3200"/>
              <a:buNone/>
              <a:defRPr sz="4800" b="1">
                <a:solidFill>
                  <a:srgbClr val="FFFFFF"/>
                </a:solidFill>
                <a:latin typeface="Arial"/>
                <a:ea typeface="Arial"/>
                <a:cs typeface="Arial"/>
                <a:sym typeface="Arial"/>
              </a:defRPr>
            </a:lvl7pPr>
            <a:lvl8pPr lvl="7" algn="l">
              <a:lnSpc>
                <a:spcPct val="100000"/>
              </a:lnSpc>
              <a:spcBef>
                <a:spcPts val="0"/>
              </a:spcBef>
              <a:spcAft>
                <a:spcPts val="0"/>
              </a:spcAft>
              <a:buSzPts val="3200"/>
              <a:buNone/>
              <a:defRPr sz="4800" b="1">
                <a:solidFill>
                  <a:srgbClr val="FFFFFF"/>
                </a:solidFill>
                <a:latin typeface="Arial"/>
                <a:ea typeface="Arial"/>
                <a:cs typeface="Arial"/>
                <a:sym typeface="Arial"/>
              </a:defRPr>
            </a:lvl8pPr>
            <a:lvl9pPr lvl="8" algn="l">
              <a:lnSpc>
                <a:spcPct val="100000"/>
              </a:lnSpc>
              <a:spcBef>
                <a:spcPts val="0"/>
              </a:spcBef>
              <a:spcAft>
                <a:spcPts val="0"/>
              </a:spcAft>
              <a:buSzPts val="3200"/>
              <a:buNone/>
              <a:defRPr sz="4800" b="1">
                <a:solidFill>
                  <a:srgbClr val="FFFFFF"/>
                </a:solidFill>
                <a:latin typeface="Arial"/>
                <a:ea typeface="Arial"/>
                <a:cs typeface="Arial"/>
                <a:sym typeface="Arial"/>
              </a:defRPr>
            </a:lvl9pPr>
          </a:lstStyle>
          <a:p>
            <a:endParaRPr/>
          </a:p>
        </p:txBody>
      </p:sp>
      <p:cxnSp>
        <p:nvCxnSpPr>
          <p:cNvPr id="665" name="Google Shape;665;p73"/>
          <p:cNvCxnSpPr/>
          <p:nvPr/>
        </p:nvCxnSpPr>
        <p:spPr>
          <a:xfrm>
            <a:off x="739600" y="1206243"/>
            <a:ext cx="9640000" cy="0"/>
          </a:xfrm>
          <a:prstGeom prst="straightConnector1">
            <a:avLst/>
          </a:prstGeom>
          <a:noFill/>
          <a:ln w="19050" cap="flat" cmpd="sng">
            <a:solidFill>
              <a:srgbClr val="FFFFFF"/>
            </a:solidFill>
            <a:prstDash val="solid"/>
            <a:round/>
            <a:headEnd type="none" w="sm" len="sm"/>
            <a:tailEnd type="none" w="sm" len="sm"/>
          </a:ln>
        </p:spPr>
      </p:cxnSp>
      <p:sp>
        <p:nvSpPr>
          <p:cNvPr id="666" name="Google Shape;666;p73"/>
          <p:cNvSpPr txBox="1">
            <a:spLocks noGrp="1"/>
          </p:cNvSpPr>
          <p:nvPr>
            <p:ph type="subTitle" idx="1"/>
          </p:nvPr>
        </p:nvSpPr>
        <p:spPr>
          <a:xfrm>
            <a:off x="585800" y="1165533"/>
            <a:ext cx="10710800" cy="52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i="1">
                <a:solidFill>
                  <a:srgbClr val="0FAFFF"/>
                </a:solidFill>
                <a:latin typeface="Arial"/>
                <a:ea typeface="Arial"/>
                <a:cs typeface="Arial"/>
                <a:sym typeface="Arial"/>
              </a:defRPr>
            </a:lvl1pPr>
            <a:lvl2pPr lvl="1" algn="l">
              <a:lnSpc>
                <a:spcPct val="115000"/>
              </a:lnSpc>
              <a:spcBef>
                <a:spcPts val="2133"/>
              </a:spcBef>
              <a:spcAft>
                <a:spcPts val="0"/>
              </a:spcAft>
              <a:buSzPts val="1400"/>
              <a:buNone/>
              <a:defRPr sz="3200" b="1" i="1">
                <a:solidFill>
                  <a:srgbClr val="0FAFFF"/>
                </a:solidFill>
                <a:latin typeface="Arial"/>
                <a:ea typeface="Arial"/>
                <a:cs typeface="Arial"/>
                <a:sym typeface="Arial"/>
              </a:defRPr>
            </a:lvl2pPr>
            <a:lvl3pPr lvl="2" algn="l">
              <a:lnSpc>
                <a:spcPct val="115000"/>
              </a:lnSpc>
              <a:spcBef>
                <a:spcPts val="2133"/>
              </a:spcBef>
              <a:spcAft>
                <a:spcPts val="0"/>
              </a:spcAft>
              <a:buSzPts val="1400"/>
              <a:buNone/>
              <a:defRPr sz="3200" b="1" i="1">
                <a:solidFill>
                  <a:srgbClr val="0FAFFF"/>
                </a:solidFill>
                <a:latin typeface="Arial"/>
                <a:ea typeface="Arial"/>
                <a:cs typeface="Arial"/>
                <a:sym typeface="Arial"/>
              </a:defRPr>
            </a:lvl3pPr>
            <a:lvl4pPr lvl="3" algn="l">
              <a:lnSpc>
                <a:spcPct val="115000"/>
              </a:lnSpc>
              <a:spcBef>
                <a:spcPts val="2133"/>
              </a:spcBef>
              <a:spcAft>
                <a:spcPts val="0"/>
              </a:spcAft>
              <a:buSzPts val="1400"/>
              <a:buNone/>
              <a:defRPr sz="3200" b="1" i="1">
                <a:solidFill>
                  <a:srgbClr val="0FAFFF"/>
                </a:solidFill>
                <a:latin typeface="Arial"/>
                <a:ea typeface="Arial"/>
                <a:cs typeface="Arial"/>
                <a:sym typeface="Arial"/>
              </a:defRPr>
            </a:lvl4pPr>
            <a:lvl5pPr lvl="4" algn="l">
              <a:lnSpc>
                <a:spcPct val="115000"/>
              </a:lnSpc>
              <a:spcBef>
                <a:spcPts val="2133"/>
              </a:spcBef>
              <a:spcAft>
                <a:spcPts val="0"/>
              </a:spcAft>
              <a:buSzPts val="1400"/>
              <a:buNone/>
              <a:defRPr sz="3200" b="1" i="1">
                <a:solidFill>
                  <a:srgbClr val="0FAFFF"/>
                </a:solidFill>
                <a:latin typeface="Arial"/>
                <a:ea typeface="Arial"/>
                <a:cs typeface="Arial"/>
                <a:sym typeface="Arial"/>
              </a:defRPr>
            </a:lvl5pPr>
            <a:lvl6pPr lvl="5" algn="l">
              <a:lnSpc>
                <a:spcPct val="115000"/>
              </a:lnSpc>
              <a:spcBef>
                <a:spcPts val="2133"/>
              </a:spcBef>
              <a:spcAft>
                <a:spcPts val="0"/>
              </a:spcAft>
              <a:buSzPts val="1400"/>
              <a:buNone/>
              <a:defRPr sz="3200" b="1" i="1">
                <a:solidFill>
                  <a:srgbClr val="0FAFFF"/>
                </a:solidFill>
                <a:latin typeface="Arial"/>
                <a:ea typeface="Arial"/>
                <a:cs typeface="Arial"/>
                <a:sym typeface="Arial"/>
              </a:defRPr>
            </a:lvl6pPr>
            <a:lvl7pPr lvl="6" algn="l">
              <a:lnSpc>
                <a:spcPct val="115000"/>
              </a:lnSpc>
              <a:spcBef>
                <a:spcPts val="2133"/>
              </a:spcBef>
              <a:spcAft>
                <a:spcPts val="0"/>
              </a:spcAft>
              <a:buSzPts val="1400"/>
              <a:buNone/>
              <a:defRPr sz="3200" b="1" i="1">
                <a:solidFill>
                  <a:srgbClr val="0FAFFF"/>
                </a:solidFill>
                <a:latin typeface="Arial"/>
                <a:ea typeface="Arial"/>
                <a:cs typeface="Arial"/>
                <a:sym typeface="Arial"/>
              </a:defRPr>
            </a:lvl7pPr>
            <a:lvl8pPr lvl="7" algn="l">
              <a:lnSpc>
                <a:spcPct val="115000"/>
              </a:lnSpc>
              <a:spcBef>
                <a:spcPts val="2133"/>
              </a:spcBef>
              <a:spcAft>
                <a:spcPts val="0"/>
              </a:spcAft>
              <a:buSzPts val="1400"/>
              <a:buNone/>
              <a:defRPr sz="3200" b="1" i="1">
                <a:solidFill>
                  <a:srgbClr val="0FAFFF"/>
                </a:solidFill>
                <a:latin typeface="Arial"/>
                <a:ea typeface="Arial"/>
                <a:cs typeface="Arial"/>
                <a:sym typeface="Arial"/>
              </a:defRPr>
            </a:lvl8pPr>
            <a:lvl9pPr lvl="8" algn="l">
              <a:lnSpc>
                <a:spcPct val="115000"/>
              </a:lnSpc>
              <a:spcBef>
                <a:spcPts val="2133"/>
              </a:spcBef>
              <a:spcAft>
                <a:spcPts val="2133"/>
              </a:spcAft>
              <a:buSzPts val="1400"/>
              <a:buNone/>
              <a:defRPr sz="3200" b="1" i="1">
                <a:solidFill>
                  <a:srgbClr val="0FAFFF"/>
                </a:solidFill>
                <a:latin typeface="Arial"/>
                <a:ea typeface="Arial"/>
                <a:cs typeface="Arial"/>
                <a:sym typeface="Arial"/>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Title Only - DARK ON LIGHT">
  <p:cSld name="Title Only - DARK ON LIGHT">
    <p:bg>
      <p:bgPr>
        <a:solidFill>
          <a:srgbClr val="FFFFFF"/>
        </a:solidFill>
        <a:effectLst/>
      </p:bgPr>
    </p:bg>
    <p:spTree>
      <p:nvGrpSpPr>
        <p:cNvPr id="1" name="Shape 667"/>
        <p:cNvGrpSpPr/>
        <p:nvPr/>
      </p:nvGrpSpPr>
      <p:grpSpPr>
        <a:xfrm>
          <a:off x="0" y="0"/>
          <a:ext cx="0" cy="0"/>
          <a:chOff x="0" y="0"/>
          <a:chExt cx="0" cy="0"/>
        </a:xfrm>
      </p:grpSpPr>
      <p:sp>
        <p:nvSpPr>
          <p:cNvPr id="668" name="Google Shape;668;p74"/>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669" name="Google Shape;669;p74"/>
          <p:cNvSpPr txBox="1">
            <a:spLocks noGrp="1"/>
          </p:cNvSpPr>
          <p:nvPr>
            <p:ph type="title"/>
          </p:nvPr>
        </p:nvSpPr>
        <p:spPr>
          <a:xfrm>
            <a:off x="585800" y="103900"/>
            <a:ext cx="107108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4800"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4800"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4800"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4800"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4800"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4800"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4800"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4800"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4800" b="1">
                <a:solidFill>
                  <a:srgbClr val="003C71"/>
                </a:solidFill>
                <a:latin typeface="Arial"/>
                <a:ea typeface="Arial"/>
                <a:cs typeface="Arial"/>
                <a:sym typeface="Arial"/>
              </a:defRPr>
            </a:lvl9pPr>
          </a:lstStyle>
          <a:p>
            <a:endParaRPr/>
          </a:p>
        </p:txBody>
      </p:sp>
      <p:cxnSp>
        <p:nvCxnSpPr>
          <p:cNvPr id="670" name="Google Shape;670;p74"/>
          <p:cNvCxnSpPr/>
          <p:nvPr/>
        </p:nvCxnSpPr>
        <p:spPr>
          <a:xfrm>
            <a:off x="739600" y="1206243"/>
            <a:ext cx="9640000" cy="0"/>
          </a:xfrm>
          <a:prstGeom prst="straightConnector1">
            <a:avLst/>
          </a:prstGeom>
          <a:noFill/>
          <a:ln w="19050" cap="flat" cmpd="sng">
            <a:solidFill>
              <a:srgbClr val="000000"/>
            </a:solidFill>
            <a:prstDash val="solid"/>
            <a:round/>
            <a:headEnd type="none" w="sm" len="sm"/>
            <a:tailEnd type="none" w="sm" len="sm"/>
          </a:ln>
        </p:spPr>
      </p:cxnSp>
      <p:sp>
        <p:nvSpPr>
          <p:cNvPr id="671" name="Google Shape;671;p74"/>
          <p:cNvSpPr txBox="1">
            <a:spLocks noGrp="1"/>
          </p:cNvSpPr>
          <p:nvPr>
            <p:ph type="subTitle" idx="1"/>
          </p:nvPr>
        </p:nvSpPr>
        <p:spPr>
          <a:xfrm>
            <a:off x="585800" y="1161100"/>
            <a:ext cx="10710800" cy="52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i="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3200" b="1" i="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3200" b="1" i="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3200" b="1" i="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3200" b="1" i="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3200" b="1" i="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3200" b="1" i="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3200" b="1" i="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32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mall Title Only - DARK ON LIGHT">
  <p:cSld name="Small Title Only - DARK ON LIGHT">
    <p:bg>
      <p:bgPr>
        <a:solidFill>
          <a:srgbClr val="FFFFFF"/>
        </a:solidFill>
        <a:effectLst/>
      </p:bgPr>
    </p:bg>
    <p:spTree>
      <p:nvGrpSpPr>
        <p:cNvPr id="1" name="Shape 672"/>
        <p:cNvGrpSpPr/>
        <p:nvPr/>
      </p:nvGrpSpPr>
      <p:grpSpPr>
        <a:xfrm>
          <a:off x="0" y="0"/>
          <a:ext cx="0" cy="0"/>
          <a:chOff x="0" y="0"/>
          <a:chExt cx="0" cy="0"/>
        </a:xfrm>
      </p:grpSpPr>
      <p:sp>
        <p:nvSpPr>
          <p:cNvPr id="673" name="Google Shape;673;p75"/>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674" name="Google Shape;674;p75"/>
          <p:cNvSpPr txBox="1">
            <a:spLocks noGrp="1"/>
          </p:cNvSpPr>
          <p:nvPr>
            <p:ph type="title"/>
          </p:nvPr>
        </p:nvSpPr>
        <p:spPr>
          <a:xfrm>
            <a:off x="585800" y="-708900"/>
            <a:ext cx="107108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1867"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4800"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4800"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4800"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4800"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4800"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4800"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4800"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4800" b="1">
                <a:solidFill>
                  <a:srgbClr val="003C71"/>
                </a:solidFill>
                <a:latin typeface="Arial"/>
                <a:ea typeface="Arial"/>
                <a:cs typeface="Arial"/>
                <a:sym typeface="Arial"/>
              </a:defRPr>
            </a:lvl9pPr>
          </a:lstStyle>
          <a:p>
            <a:endParaRPr/>
          </a:p>
        </p:txBody>
      </p:sp>
      <p:cxnSp>
        <p:nvCxnSpPr>
          <p:cNvPr id="675" name="Google Shape;675;p75"/>
          <p:cNvCxnSpPr/>
          <p:nvPr/>
        </p:nvCxnSpPr>
        <p:spPr>
          <a:xfrm>
            <a:off x="739600" y="393443"/>
            <a:ext cx="11019200" cy="0"/>
          </a:xfrm>
          <a:prstGeom prst="straightConnector1">
            <a:avLst/>
          </a:prstGeom>
          <a:noFill/>
          <a:ln w="19050" cap="flat" cmpd="sng">
            <a:solidFill>
              <a:srgbClr val="000000"/>
            </a:solidFill>
            <a:prstDash val="solid"/>
            <a:round/>
            <a:headEnd type="none" w="sm" len="sm"/>
            <a:tailEnd type="none" w="sm" len="sm"/>
          </a:ln>
        </p:spPr>
      </p:cxnSp>
      <p:sp>
        <p:nvSpPr>
          <p:cNvPr id="676" name="Google Shape;676;p75"/>
          <p:cNvSpPr txBox="1">
            <a:spLocks noGrp="1"/>
          </p:cNvSpPr>
          <p:nvPr>
            <p:ph type="subTitle" idx="1"/>
          </p:nvPr>
        </p:nvSpPr>
        <p:spPr>
          <a:xfrm>
            <a:off x="585800" y="348300"/>
            <a:ext cx="9640000" cy="52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1333" b="1" i="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3200" b="1" i="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3200" b="1" i="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3200" b="1" i="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3200" b="1" i="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3200" b="1" i="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3200" b="1" i="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3200" b="1" i="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32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mall Title Only - Tab corner">
  <p:cSld name="Small Title Only - Tab corner">
    <p:bg>
      <p:bgPr>
        <a:solidFill>
          <a:srgbClr val="FFFFFF"/>
        </a:solidFill>
        <a:effectLst/>
      </p:bgPr>
    </p:bg>
    <p:spTree>
      <p:nvGrpSpPr>
        <p:cNvPr id="1" name="Shape 677"/>
        <p:cNvGrpSpPr/>
        <p:nvPr/>
      </p:nvGrpSpPr>
      <p:grpSpPr>
        <a:xfrm>
          <a:off x="0" y="0"/>
          <a:ext cx="0" cy="0"/>
          <a:chOff x="0" y="0"/>
          <a:chExt cx="0" cy="0"/>
        </a:xfrm>
      </p:grpSpPr>
      <p:grpSp>
        <p:nvGrpSpPr>
          <p:cNvPr id="678" name="Google Shape;678;p76"/>
          <p:cNvGrpSpPr/>
          <p:nvPr/>
        </p:nvGrpSpPr>
        <p:grpSpPr>
          <a:xfrm>
            <a:off x="-6333" y="-5033"/>
            <a:ext cx="3725600" cy="423367"/>
            <a:chOff x="-4750" y="-3775"/>
            <a:chExt cx="2794200" cy="317525"/>
          </a:xfrm>
        </p:grpSpPr>
        <p:sp>
          <p:nvSpPr>
            <p:cNvPr id="679" name="Google Shape;679;p76"/>
            <p:cNvSpPr/>
            <p:nvPr/>
          </p:nvSpPr>
          <p:spPr>
            <a:xfrm>
              <a:off x="2610350" y="144850"/>
              <a:ext cx="179100" cy="168900"/>
            </a:xfrm>
            <a:prstGeom prst="rect">
              <a:avLst/>
            </a:prstGeom>
            <a:solidFill>
              <a:srgbClr val="0579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80" name="Google Shape;680;p76"/>
            <p:cNvSpPr txBox="1"/>
            <p:nvPr/>
          </p:nvSpPr>
          <p:spPr>
            <a:xfrm>
              <a:off x="-4750" y="-3775"/>
              <a:ext cx="2619900" cy="317400"/>
            </a:xfrm>
            <a:prstGeom prst="rect">
              <a:avLst/>
            </a:prstGeom>
            <a:solidFill>
              <a:srgbClr val="0579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81" name="Google Shape;681;p76"/>
            <p:cNvSpPr/>
            <p:nvPr/>
          </p:nvSpPr>
          <p:spPr>
            <a:xfrm>
              <a:off x="2615100" y="-3775"/>
              <a:ext cx="174300" cy="148500"/>
            </a:xfrm>
            <a:prstGeom prst="rtTriangle">
              <a:avLst/>
            </a:prstGeom>
            <a:solidFill>
              <a:srgbClr val="003C7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682" name="Google Shape;682;p76"/>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683" name="Google Shape;683;p76"/>
          <p:cNvSpPr txBox="1">
            <a:spLocks noGrp="1"/>
          </p:cNvSpPr>
          <p:nvPr>
            <p:ph type="title"/>
          </p:nvPr>
        </p:nvSpPr>
        <p:spPr>
          <a:xfrm>
            <a:off x="17367" y="-1067"/>
            <a:ext cx="4374400" cy="394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200"/>
              <a:buNone/>
              <a:defRPr sz="1867" b="1">
                <a:solidFill>
                  <a:srgbClr val="FFFFFF"/>
                </a:solidFill>
                <a:latin typeface="Arial"/>
                <a:ea typeface="Arial"/>
                <a:cs typeface="Arial"/>
                <a:sym typeface="Arial"/>
              </a:defRPr>
            </a:lvl1pPr>
            <a:lvl2pPr lvl="1" algn="l">
              <a:lnSpc>
                <a:spcPct val="100000"/>
              </a:lnSpc>
              <a:spcBef>
                <a:spcPts val="0"/>
              </a:spcBef>
              <a:spcAft>
                <a:spcPts val="0"/>
              </a:spcAft>
              <a:buSzPts val="3200"/>
              <a:buNone/>
              <a:defRPr sz="4800"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4800"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4800"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4800"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4800"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4800"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4800"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4800" b="1">
                <a:solidFill>
                  <a:srgbClr val="003C71"/>
                </a:solidFill>
                <a:latin typeface="Arial"/>
                <a:ea typeface="Arial"/>
                <a:cs typeface="Arial"/>
                <a:sym typeface="Arial"/>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Blank - White">
  <p:cSld name="Blank - White">
    <p:bg>
      <p:bgPr>
        <a:solidFill>
          <a:srgbClr val="FFFFFF"/>
        </a:solidFill>
        <a:effectLst/>
      </p:bgPr>
    </p:bg>
    <p:spTree>
      <p:nvGrpSpPr>
        <p:cNvPr id="1" name="Shape 684"/>
        <p:cNvGrpSpPr/>
        <p:nvPr/>
      </p:nvGrpSpPr>
      <p:grpSpPr>
        <a:xfrm>
          <a:off x="0" y="0"/>
          <a:ext cx="0" cy="0"/>
          <a:chOff x="0" y="0"/>
          <a:chExt cx="0" cy="0"/>
        </a:xfrm>
      </p:grpSpPr>
      <p:sp>
        <p:nvSpPr>
          <p:cNvPr id="685" name="Google Shape;685;p77"/>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END DECK">
  <p:cSld name="END DECK">
    <p:bg>
      <p:bgPr>
        <a:solidFill>
          <a:srgbClr val="FFFFFF"/>
        </a:solidFill>
        <a:effectLst/>
      </p:bgPr>
    </p:bg>
    <p:spTree>
      <p:nvGrpSpPr>
        <p:cNvPr id="1" name="Shape 686"/>
        <p:cNvGrpSpPr/>
        <p:nvPr/>
      </p:nvGrpSpPr>
      <p:grpSpPr>
        <a:xfrm>
          <a:off x="0" y="0"/>
          <a:ext cx="0" cy="0"/>
          <a:chOff x="0" y="0"/>
          <a:chExt cx="0" cy="0"/>
        </a:xfrm>
      </p:grpSpPr>
      <p:sp>
        <p:nvSpPr>
          <p:cNvPr id="687" name="Google Shape;687;p78"/>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688" name="Google Shape;688;p78" title="Blue GSA Starmark Logo"/>
          <p:cNvPicPr preferRelativeResize="0"/>
          <p:nvPr/>
        </p:nvPicPr>
        <p:blipFill rotWithShape="1">
          <a:blip r:embed="rId2">
            <a:alphaModFix/>
          </a:blip>
          <a:srcRect/>
          <a:stretch/>
        </p:blipFill>
        <p:spPr>
          <a:xfrm>
            <a:off x="4908888" y="2357388"/>
            <a:ext cx="2374225" cy="2143224"/>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ullets - LIGHT ON DARK">
  <p:cSld name="Bullets - LIGHT ON DARK">
    <p:spTree>
      <p:nvGrpSpPr>
        <p:cNvPr id="1" name="Shape 96"/>
        <p:cNvGrpSpPr/>
        <p:nvPr/>
      </p:nvGrpSpPr>
      <p:grpSpPr>
        <a:xfrm>
          <a:off x="0" y="0"/>
          <a:ext cx="0" cy="0"/>
          <a:chOff x="0" y="0"/>
          <a:chExt cx="0" cy="0"/>
        </a:xfrm>
      </p:grpSpPr>
      <p:sp>
        <p:nvSpPr>
          <p:cNvPr id="97" name="Google Shape;97;p9"/>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98" name="Google Shape;98;p9"/>
          <p:cNvSpPr/>
          <p:nvPr/>
        </p:nvSpPr>
        <p:spPr>
          <a:xfrm>
            <a:off x="11578833" y="0"/>
            <a:ext cx="634800" cy="68580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cxnSp>
        <p:nvCxnSpPr>
          <p:cNvPr id="99" name="Google Shape;99;p9"/>
          <p:cNvCxnSpPr/>
          <p:nvPr/>
        </p:nvCxnSpPr>
        <p:spPr>
          <a:xfrm>
            <a:off x="11402167" y="0"/>
            <a:ext cx="0" cy="6841600"/>
          </a:xfrm>
          <a:prstGeom prst="straightConnector1">
            <a:avLst/>
          </a:prstGeom>
          <a:noFill/>
          <a:ln w="76200" cap="flat" cmpd="sng">
            <a:solidFill>
              <a:srgbClr val="0FAFFF"/>
            </a:solidFill>
            <a:prstDash val="solid"/>
            <a:round/>
            <a:headEnd type="none" w="sm" len="sm"/>
            <a:tailEnd type="none" w="sm" len="sm"/>
          </a:ln>
        </p:spPr>
      </p:cxnSp>
      <p:cxnSp>
        <p:nvCxnSpPr>
          <p:cNvPr id="100" name="Google Shape;100;p9"/>
          <p:cNvCxnSpPr/>
          <p:nvPr/>
        </p:nvCxnSpPr>
        <p:spPr>
          <a:xfrm>
            <a:off x="11278585" y="0"/>
            <a:ext cx="0" cy="6841600"/>
          </a:xfrm>
          <a:prstGeom prst="straightConnector1">
            <a:avLst/>
          </a:prstGeom>
          <a:noFill/>
          <a:ln w="28575" cap="flat" cmpd="sng">
            <a:solidFill>
              <a:srgbClr val="0FAFFF"/>
            </a:solidFill>
            <a:prstDash val="solid"/>
            <a:round/>
            <a:headEnd type="none" w="sm" len="sm"/>
            <a:tailEnd type="none" w="sm" len="sm"/>
          </a:ln>
        </p:spPr>
      </p:cxnSp>
      <p:sp>
        <p:nvSpPr>
          <p:cNvPr id="101" name="Google Shape;101;p9"/>
          <p:cNvSpPr txBox="1"/>
          <p:nvPr/>
        </p:nvSpPr>
        <p:spPr>
          <a:xfrm rot="5400000">
            <a:off x="8459813" y="3045600"/>
            <a:ext cx="6842800" cy="751600"/>
          </a:xfrm>
          <a:prstGeom prst="rect">
            <a:avLst/>
          </a:prstGeom>
          <a:no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2133" b="1" i="0" u="none" strike="noStrike" cap="none">
              <a:solidFill>
                <a:srgbClr val="003C71"/>
              </a:solidFill>
              <a:latin typeface="Open Sans"/>
              <a:ea typeface="Open Sans"/>
              <a:cs typeface="Open Sans"/>
              <a:sym typeface="Open Sans"/>
            </a:endParaRPr>
          </a:p>
        </p:txBody>
      </p:sp>
      <p:sp>
        <p:nvSpPr>
          <p:cNvPr id="102" name="Google Shape;102;p9" descr="Banner along right of screen with the label OGP Office of Government-wide Policy." title="Vertical white banner with GSA OGP title"/>
          <p:cNvSpPr txBox="1"/>
          <p:nvPr/>
        </p:nvSpPr>
        <p:spPr>
          <a:xfrm rot="5400000">
            <a:off x="8461013" y="3036151"/>
            <a:ext cx="6858000" cy="769200"/>
          </a:xfrm>
          <a:prstGeom prst="rect">
            <a:avLst/>
          </a:prstGeom>
          <a:no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000000"/>
              </a:buClr>
              <a:buSzPts val="1500"/>
              <a:buFont typeface="Arial"/>
              <a:buNone/>
            </a:pPr>
            <a:r>
              <a:rPr lang="en-US" sz="2000" b="1" i="0" u="none" strike="noStrike" cap="none">
                <a:solidFill>
                  <a:srgbClr val="003C71"/>
                </a:solidFill>
                <a:latin typeface="Arial"/>
                <a:ea typeface="Arial"/>
                <a:cs typeface="Arial"/>
                <a:sym typeface="Arial"/>
              </a:rPr>
              <a:t>G S A     O F F I C E    O F    G O V E R N M E N T - W I D E     P O L I C Y </a:t>
            </a:r>
            <a:endParaRPr sz="2000" b="1" i="0" u="none" strike="noStrike" cap="none">
              <a:solidFill>
                <a:srgbClr val="003C71"/>
              </a:solidFill>
              <a:latin typeface="Arial"/>
              <a:ea typeface="Arial"/>
              <a:cs typeface="Arial"/>
              <a:sym typeface="Arial"/>
            </a:endParaRPr>
          </a:p>
        </p:txBody>
      </p:sp>
      <p:sp>
        <p:nvSpPr>
          <p:cNvPr id="103" name="Google Shape;103;p9"/>
          <p:cNvSpPr txBox="1">
            <a:spLocks noGrp="1"/>
          </p:cNvSpPr>
          <p:nvPr>
            <p:ph type="body" idx="1"/>
          </p:nvPr>
        </p:nvSpPr>
        <p:spPr>
          <a:xfrm>
            <a:off x="680267" y="2401675"/>
            <a:ext cx="9736400" cy="2277200"/>
          </a:xfrm>
          <a:prstGeom prst="rect">
            <a:avLst/>
          </a:prstGeom>
          <a:noFill/>
          <a:ln>
            <a:noFill/>
          </a:ln>
        </p:spPr>
        <p:txBody>
          <a:bodyPr spcFirstLastPara="1" wrap="square" lIns="91425" tIns="91425" rIns="91425" bIns="91425" anchor="t" anchorCtr="0">
            <a:noAutofit/>
          </a:bodyPr>
          <a:lstStyle>
            <a:lvl1pPr marL="457200" lvl="0" indent="-381000" algn="l">
              <a:lnSpc>
                <a:spcPct val="100000"/>
              </a:lnSpc>
              <a:spcBef>
                <a:spcPts val="0"/>
              </a:spcBef>
              <a:spcAft>
                <a:spcPts val="0"/>
              </a:spcAft>
              <a:buClr>
                <a:srgbClr val="0FAFFF"/>
              </a:buClr>
              <a:buSzPts val="2400"/>
              <a:buFont typeface="Arial"/>
              <a:buChar char="●"/>
              <a:defRPr sz="3200" b="1">
                <a:solidFill>
                  <a:srgbClr val="FFFFFF"/>
                </a:solidFill>
                <a:latin typeface="Arial"/>
                <a:ea typeface="Arial"/>
                <a:cs typeface="Arial"/>
                <a:sym typeface="Arial"/>
              </a:defRPr>
            </a:lvl1pPr>
            <a:lvl2pPr marL="914400" lvl="1" indent="-381000" algn="l">
              <a:lnSpc>
                <a:spcPct val="100000"/>
              </a:lnSpc>
              <a:spcBef>
                <a:spcPts val="1067"/>
              </a:spcBef>
              <a:spcAft>
                <a:spcPts val="0"/>
              </a:spcAft>
              <a:buClr>
                <a:srgbClr val="0FAFFF"/>
              </a:buClr>
              <a:buSzPts val="2400"/>
              <a:buFont typeface="Arial"/>
              <a:buChar char="○"/>
              <a:defRPr sz="3200" b="1">
                <a:solidFill>
                  <a:srgbClr val="FFFFFF"/>
                </a:solidFill>
                <a:latin typeface="Arial"/>
                <a:ea typeface="Arial"/>
                <a:cs typeface="Arial"/>
                <a:sym typeface="Arial"/>
              </a:defRPr>
            </a:lvl2pPr>
            <a:lvl3pPr marL="1371600" lvl="2" indent="-381000" algn="l">
              <a:lnSpc>
                <a:spcPct val="100000"/>
              </a:lnSpc>
              <a:spcBef>
                <a:spcPts val="1067"/>
              </a:spcBef>
              <a:spcAft>
                <a:spcPts val="0"/>
              </a:spcAft>
              <a:buClr>
                <a:srgbClr val="0FAFFF"/>
              </a:buClr>
              <a:buSzPts val="2400"/>
              <a:buFont typeface="Arial"/>
              <a:buChar char="■"/>
              <a:defRPr sz="3200" b="1">
                <a:solidFill>
                  <a:srgbClr val="FFFFFF"/>
                </a:solidFill>
                <a:latin typeface="Arial"/>
                <a:ea typeface="Arial"/>
                <a:cs typeface="Arial"/>
                <a:sym typeface="Arial"/>
              </a:defRPr>
            </a:lvl3pPr>
            <a:lvl4pPr marL="1828800" lvl="3" indent="-381000" algn="l">
              <a:lnSpc>
                <a:spcPct val="100000"/>
              </a:lnSpc>
              <a:spcBef>
                <a:spcPts val="1067"/>
              </a:spcBef>
              <a:spcAft>
                <a:spcPts val="0"/>
              </a:spcAft>
              <a:buClr>
                <a:srgbClr val="0FAFFF"/>
              </a:buClr>
              <a:buSzPts val="2400"/>
              <a:buFont typeface="Arial"/>
              <a:buChar char="●"/>
              <a:defRPr sz="3200" b="1">
                <a:solidFill>
                  <a:srgbClr val="FFFFFF"/>
                </a:solidFill>
                <a:latin typeface="Arial"/>
                <a:ea typeface="Arial"/>
                <a:cs typeface="Arial"/>
                <a:sym typeface="Arial"/>
              </a:defRPr>
            </a:lvl4pPr>
            <a:lvl5pPr marL="2286000" lvl="4" indent="-381000" algn="l">
              <a:lnSpc>
                <a:spcPct val="100000"/>
              </a:lnSpc>
              <a:spcBef>
                <a:spcPts val="1067"/>
              </a:spcBef>
              <a:spcAft>
                <a:spcPts val="0"/>
              </a:spcAft>
              <a:buClr>
                <a:srgbClr val="0FAFFF"/>
              </a:buClr>
              <a:buSzPts val="2400"/>
              <a:buFont typeface="Arial"/>
              <a:buChar char="○"/>
              <a:defRPr sz="3200" b="1">
                <a:solidFill>
                  <a:srgbClr val="FFFFFF"/>
                </a:solidFill>
                <a:latin typeface="Arial"/>
                <a:ea typeface="Arial"/>
                <a:cs typeface="Arial"/>
                <a:sym typeface="Arial"/>
              </a:defRPr>
            </a:lvl5pPr>
            <a:lvl6pPr marL="2743200" lvl="5" indent="-381000" algn="l">
              <a:lnSpc>
                <a:spcPct val="100000"/>
              </a:lnSpc>
              <a:spcBef>
                <a:spcPts val="1067"/>
              </a:spcBef>
              <a:spcAft>
                <a:spcPts val="0"/>
              </a:spcAft>
              <a:buClr>
                <a:srgbClr val="0FAFFF"/>
              </a:buClr>
              <a:buSzPts val="2400"/>
              <a:buFont typeface="Arial"/>
              <a:buChar char="■"/>
              <a:defRPr sz="3200" b="1">
                <a:solidFill>
                  <a:srgbClr val="FFFFFF"/>
                </a:solidFill>
                <a:latin typeface="Arial"/>
                <a:ea typeface="Arial"/>
                <a:cs typeface="Arial"/>
                <a:sym typeface="Arial"/>
              </a:defRPr>
            </a:lvl6pPr>
            <a:lvl7pPr marL="3200400" lvl="6" indent="-381000" algn="l">
              <a:lnSpc>
                <a:spcPct val="100000"/>
              </a:lnSpc>
              <a:spcBef>
                <a:spcPts val="1067"/>
              </a:spcBef>
              <a:spcAft>
                <a:spcPts val="0"/>
              </a:spcAft>
              <a:buClr>
                <a:srgbClr val="0FAFFF"/>
              </a:buClr>
              <a:buSzPts val="2400"/>
              <a:buFont typeface="Arial"/>
              <a:buChar char="●"/>
              <a:defRPr sz="3200" b="1">
                <a:solidFill>
                  <a:srgbClr val="FFFFFF"/>
                </a:solidFill>
                <a:latin typeface="Arial"/>
                <a:ea typeface="Arial"/>
                <a:cs typeface="Arial"/>
                <a:sym typeface="Arial"/>
              </a:defRPr>
            </a:lvl7pPr>
            <a:lvl8pPr marL="3657600" lvl="7" indent="-381000" algn="l">
              <a:lnSpc>
                <a:spcPct val="100000"/>
              </a:lnSpc>
              <a:spcBef>
                <a:spcPts val="1067"/>
              </a:spcBef>
              <a:spcAft>
                <a:spcPts val="0"/>
              </a:spcAft>
              <a:buClr>
                <a:srgbClr val="0FAFFF"/>
              </a:buClr>
              <a:buSzPts val="2400"/>
              <a:buFont typeface="Arial"/>
              <a:buChar char="○"/>
              <a:defRPr sz="3200" b="1">
                <a:solidFill>
                  <a:srgbClr val="FFFFFF"/>
                </a:solidFill>
                <a:latin typeface="Arial"/>
                <a:ea typeface="Arial"/>
                <a:cs typeface="Arial"/>
                <a:sym typeface="Arial"/>
              </a:defRPr>
            </a:lvl8pPr>
            <a:lvl9pPr marL="4114800" lvl="8" indent="-381000" algn="l">
              <a:lnSpc>
                <a:spcPct val="100000"/>
              </a:lnSpc>
              <a:spcBef>
                <a:spcPts val="1067"/>
              </a:spcBef>
              <a:spcAft>
                <a:spcPts val="1067"/>
              </a:spcAft>
              <a:buClr>
                <a:srgbClr val="FFFFFF"/>
              </a:buClr>
              <a:buSzPts val="2400"/>
              <a:buFont typeface="Arial"/>
              <a:buChar char="■"/>
              <a:defRPr sz="3200" b="1">
                <a:solidFill>
                  <a:srgbClr val="FFFFFF"/>
                </a:solidFill>
                <a:latin typeface="Arial"/>
                <a:ea typeface="Arial"/>
                <a:cs typeface="Arial"/>
                <a:sym typeface="Arial"/>
              </a:defRPr>
            </a:lvl9pPr>
          </a:lstStyle>
          <a:p>
            <a:endParaRPr/>
          </a:p>
        </p:txBody>
      </p:sp>
      <p:sp>
        <p:nvSpPr>
          <p:cNvPr id="104" name="Google Shape;104;p9"/>
          <p:cNvSpPr txBox="1">
            <a:spLocks noGrp="1"/>
          </p:cNvSpPr>
          <p:nvPr>
            <p:ph type="title"/>
          </p:nvPr>
        </p:nvSpPr>
        <p:spPr>
          <a:xfrm>
            <a:off x="789000" y="402075"/>
            <a:ext cx="97940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6133" b="1">
                <a:solidFill>
                  <a:srgbClr val="FFFFFF"/>
                </a:solidFill>
                <a:latin typeface="Arial"/>
                <a:ea typeface="Arial"/>
                <a:cs typeface="Arial"/>
                <a:sym typeface="Arial"/>
              </a:defRPr>
            </a:lvl1pPr>
            <a:lvl2pPr lvl="1" algn="l">
              <a:lnSpc>
                <a:spcPct val="100000"/>
              </a:lnSpc>
              <a:spcBef>
                <a:spcPts val="0"/>
              </a:spcBef>
              <a:spcAft>
                <a:spcPts val="0"/>
              </a:spcAft>
              <a:buSzPts val="3200"/>
              <a:buNone/>
              <a:defRPr sz="6133" b="1">
                <a:solidFill>
                  <a:srgbClr val="FFFFFF"/>
                </a:solidFill>
                <a:latin typeface="Arial"/>
                <a:ea typeface="Arial"/>
                <a:cs typeface="Arial"/>
                <a:sym typeface="Arial"/>
              </a:defRPr>
            </a:lvl2pPr>
            <a:lvl3pPr lvl="2" algn="l">
              <a:lnSpc>
                <a:spcPct val="100000"/>
              </a:lnSpc>
              <a:spcBef>
                <a:spcPts val="0"/>
              </a:spcBef>
              <a:spcAft>
                <a:spcPts val="0"/>
              </a:spcAft>
              <a:buSzPts val="3200"/>
              <a:buNone/>
              <a:defRPr sz="6133" b="1">
                <a:solidFill>
                  <a:srgbClr val="FFFFFF"/>
                </a:solidFill>
                <a:latin typeface="Arial"/>
                <a:ea typeface="Arial"/>
                <a:cs typeface="Arial"/>
                <a:sym typeface="Arial"/>
              </a:defRPr>
            </a:lvl3pPr>
            <a:lvl4pPr lvl="3" algn="l">
              <a:lnSpc>
                <a:spcPct val="100000"/>
              </a:lnSpc>
              <a:spcBef>
                <a:spcPts val="0"/>
              </a:spcBef>
              <a:spcAft>
                <a:spcPts val="0"/>
              </a:spcAft>
              <a:buSzPts val="3200"/>
              <a:buNone/>
              <a:defRPr sz="6133" b="1">
                <a:solidFill>
                  <a:srgbClr val="FFFFFF"/>
                </a:solidFill>
                <a:latin typeface="Arial"/>
                <a:ea typeface="Arial"/>
                <a:cs typeface="Arial"/>
                <a:sym typeface="Arial"/>
              </a:defRPr>
            </a:lvl4pPr>
            <a:lvl5pPr lvl="4" algn="l">
              <a:lnSpc>
                <a:spcPct val="100000"/>
              </a:lnSpc>
              <a:spcBef>
                <a:spcPts val="0"/>
              </a:spcBef>
              <a:spcAft>
                <a:spcPts val="0"/>
              </a:spcAft>
              <a:buSzPts val="3200"/>
              <a:buNone/>
              <a:defRPr sz="6133" b="1">
                <a:solidFill>
                  <a:srgbClr val="FFFFFF"/>
                </a:solidFill>
                <a:latin typeface="Arial"/>
                <a:ea typeface="Arial"/>
                <a:cs typeface="Arial"/>
                <a:sym typeface="Arial"/>
              </a:defRPr>
            </a:lvl5pPr>
            <a:lvl6pPr lvl="5" algn="l">
              <a:lnSpc>
                <a:spcPct val="100000"/>
              </a:lnSpc>
              <a:spcBef>
                <a:spcPts val="0"/>
              </a:spcBef>
              <a:spcAft>
                <a:spcPts val="0"/>
              </a:spcAft>
              <a:buSzPts val="3200"/>
              <a:buNone/>
              <a:defRPr sz="6133" b="1">
                <a:solidFill>
                  <a:srgbClr val="FFFFFF"/>
                </a:solidFill>
                <a:latin typeface="Arial"/>
                <a:ea typeface="Arial"/>
                <a:cs typeface="Arial"/>
                <a:sym typeface="Arial"/>
              </a:defRPr>
            </a:lvl6pPr>
            <a:lvl7pPr lvl="6" algn="l">
              <a:lnSpc>
                <a:spcPct val="100000"/>
              </a:lnSpc>
              <a:spcBef>
                <a:spcPts val="0"/>
              </a:spcBef>
              <a:spcAft>
                <a:spcPts val="0"/>
              </a:spcAft>
              <a:buSzPts val="3200"/>
              <a:buNone/>
              <a:defRPr sz="6133" b="1">
                <a:solidFill>
                  <a:srgbClr val="FFFFFF"/>
                </a:solidFill>
                <a:latin typeface="Arial"/>
                <a:ea typeface="Arial"/>
                <a:cs typeface="Arial"/>
                <a:sym typeface="Arial"/>
              </a:defRPr>
            </a:lvl7pPr>
            <a:lvl8pPr lvl="7" algn="l">
              <a:lnSpc>
                <a:spcPct val="100000"/>
              </a:lnSpc>
              <a:spcBef>
                <a:spcPts val="0"/>
              </a:spcBef>
              <a:spcAft>
                <a:spcPts val="0"/>
              </a:spcAft>
              <a:buSzPts val="3200"/>
              <a:buNone/>
              <a:defRPr sz="6133" b="1">
                <a:solidFill>
                  <a:srgbClr val="FFFFFF"/>
                </a:solidFill>
                <a:latin typeface="Arial"/>
                <a:ea typeface="Arial"/>
                <a:cs typeface="Arial"/>
                <a:sym typeface="Arial"/>
              </a:defRPr>
            </a:lvl8pPr>
            <a:lvl9pPr lvl="8" algn="l">
              <a:lnSpc>
                <a:spcPct val="100000"/>
              </a:lnSpc>
              <a:spcBef>
                <a:spcPts val="0"/>
              </a:spcBef>
              <a:spcAft>
                <a:spcPts val="0"/>
              </a:spcAft>
              <a:buSzPts val="3200"/>
              <a:buNone/>
              <a:defRPr sz="6133" b="1">
                <a:solidFill>
                  <a:srgbClr val="FFFFFF"/>
                </a:solidFill>
                <a:latin typeface="Arial"/>
                <a:ea typeface="Arial"/>
                <a:cs typeface="Arial"/>
                <a:sym typeface="Arial"/>
              </a:defRPr>
            </a:lvl9pPr>
          </a:lstStyle>
          <a:p>
            <a:endParaRPr/>
          </a:p>
        </p:txBody>
      </p:sp>
      <p:sp>
        <p:nvSpPr>
          <p:cNvPr id="105" name="Google Shape;105;p9"/>
          <p:cNvSpPr txBox="1">
            <a:spLocks noGrp="1"/>
          </p:cNvSpPr>
          <p:nvPr>
            <p:ph type="subTitle" idx="2"/>
          </p:nvPr>
        </p:nvSpPr>
        <p:spPr>
          <a:xfrm>
            <a:off x="789000" y="1554800"/>
            <a:ext cx="9794000" cy="52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i="1">
                <a:solidFill>
                  <a:srgbClr val="0FAFFF"/>
                </a:solidFill>
                <a:latin typeface="Arial"/>
                <a:ea typeface="Arial"/>
                <a:cs typeface="Arial"/>
                <a:sym typeface="Arial"/>
              </a:defRPr>
            </a:lvl1pPr>
            <a:lvl2pPr lvl="1" algn="l">
              <a:lnSpc>
                <a:spcPct val="115000"/>
              </a:lnSpc>
              <a:spcBef>
                <a:spcPts val="2133"/>
              </a:spcBef>
              <a:spcAft>
                <a:spcPts val="0"/>
              </a:spcAft>
              <a:buSzPts val="1400"/>
              <a:buNone/>
              <a:defRPr sz="3200" b="1" i="1">
                <a:solidFill>
                  <a:srgbClr val="0FAFFF"/>
                </a:solidFill>
                <a:latin typeface="Arial"/>
                <a:ea typeface="Arial"/>
                <a:cs typeface="Arial"/>
                <a:sym typeface="Arial"/>
              </a:defRPr>
            </a:lvl2pPr>
            <a:lvl3pPr lvl="2" algn="l">
              <a:lnSpc>
                <a:spcPct val="115000"/>
              </a:lnSpc>
              <a:spcBef>
                <a:spcPts val="2133"/>
              </a:spcBef>
              <a:spcAft>
                <a:spcPts val="0"/>
              </a:spcAft>
              <a:buSzPts val="1400"/>
              <a:buNone/>
              <a:defRPr sz="3200" b="1" i="1">
                <a:solidFill>
                  <a:srgbClr val="0FAFFF"/>
                </a:solidFill>
                <a:latin typeface="Arial"/>
                <a:ea typeface="Arial"/>
                <a:cs typeface="Arial"/>
                <a:sym typeface="Arial"/>
              </a:defRPr>
            </a:lvl3pPr>
            <a:lvl4pPr lvl="3" algn="l">
              <a:lnSpc>
                <a:spcPct val="115000"/>
              </a:lnSpc>
              <a:spcBef>
                <a:spcPts val="2133"/>
              </a:spcBef>
              <a:spcAft>
                <a:spcPts val="0"/>
              </a:spcAft>
              <a:buSzPts val="1400"/>
              <a:buNone/>
              <a:defRPr sz="3200" b="1" i="1">
                <a:solidFill>
                  <a:srgbClr val="0FAFFF"/>
                </a:solidFill>
                <a:latin typeface="Arial"/>
                <a:ea typeface="Arial"/>
                <a:cs typeface="Arial"/>
                <a:sym typeface="Arial"/>
              </a:defRPr>
            </a:lvl4pPr>
            <a:lvl5pPr lvl="4" algn="l">
              <a:lnSpc>
                <a:spcPct val="115000"/>
              </a:lnSpc>
              <a:spcBef>
                <a:spcPts val="2133"/>
              </a:spcBef>
              <a:spcAft>
                <a:spcPts val="0"/>
              </a:spcAft>
              <a:buSzPts val="1400"/>
              <a:buNone/>
              <a:defRPr sz="3200" b="1" i="1">
                <a:solidFill>
                  <a:srgbClr val="0FAFFF"/>
                </a:solidFill>
                <a:latin typeface="Arial"/>
                <a:ea typeface="Arial"/>
                <a:cs typeface="Arial"/>
                <a:sym typeface="Arial"/>
              </a:defRPr>
            </a:lvl5pPr>
            <a:lvl6pPr lvl="5" algn="l">
              <a:lnSpc>
                <a:spcPct val="115000"/>
              </a:lnSpc>
              <a:spcBef>
                <a:spcPts val="2133"/>
              </a:spcBef>
              <a:spcAft>
                <a:spcPts val="0"/>
              </a:spcAft>
              <a:buSzPts val="1400"/>
              <a:buNone/>
              <a:defRPr sz="3200" b="1" i="1">
                <a:solidFill>
                  <a:srgbClr val="0FAFFF"/>
                </a:solidFill>
                <a:latin typeface="Arial"/>
                <a:ea typeface="Arial"/>
                <a:cs typeface="Arial"/>
                <a:sym typeface="Arial"/>
              </a:defRPr>
            </a:lvl6pPr>
            <a:lvl7pPr lvl="6" algn="l">
              <a:lnSpc>
                <a:spcPct val="115000"/>
              </a:lnSpc>
              <a:spcBef>
                <a:spcPts val="2133"/>
              </a:spcBef>
              <a:spcAft>
                <a:spcPts val="0"/>
              </a:spcAft>
              <a:buSzPts val="1400"/>
              <a:buNone/>
              <a:defRPr sz="3200" b="1" i="1">
                <a:solidFill>
                  <a:srgbClr val="0FAFFF"/>
                </a:solidFill>
                <a:latin typeface="Arial"/>
                <a:ea typeface="Arial"/>
                <a:cs typeface="Arial"/>
                <a:sym typeface="Arial"/>
              </a:defRPr>
            </a:lvl7pPr>
            <a:lvl8pPr lvl="7" algn="l">
              <a:lnSpc>
                <a:spcPct val="115000"/>
              </a:lnSpc>
              <a:spcBef>
                <a:spcPts val="2133"/>
              </a:spcBef>
              <a:spcAft>
                <a:spcPts val="0"/>
              </a:spcAft>
              <a:buSzPts val="1400"/>
              <a:buNone/>
              <a:defRPr sz="3200" b="1" i="1">
                <a:solidFill>
                  <a:srgbClr val="0FAFFF"/>
                </a:solidFill>
                <a:latin typeface="Arial"/>
                <a:ea typeface="Arial"/>
                <a:cs typeface="Arial"/>
                <a:sym typeface="Arial"/>
              </a:defRPr>
            </a:lvl8pPr>
            <a:lvl9pPr lvl="8" algn="l">
              <a:lnSpc>
                <a:spcPct val="115000"/>
              </a:lnSpc>
              <a:spcBef>
                <a:spcPts val="2133"/>
              </a:spcBef>
              <a:spcAft>
                <a:spcPts val="2133"/>
              </a:spcAft>
              <a:buSzPts val="1400"/>
              <a:buNone/>
              <a:defRPr sz="3200" b="1" i="1">
                <a:solidFill>
                  <a:srgbClr val="0FAFFF"/>
                </a:solidFill>
                <a:latin typeface="Arial"/>
                <a:ea typeface="Arial"/>
                <a:cs typeface="Arial"/>
                <a:sym typeface="Arial"/>
              </a:defRPr>
            </a:lvl9pPr>
          </a:lstStyle>
          <a:p>
            <a:endParaRPr/>
          </a:p>
        </p:txBody>
      </p:sp>
      <p:cxnSp>
        <p:nvCxnSpPr>
          <p:cNvPr id="106" name="Google Shape;106;p9"/>
          <p:cNvCxnSpPr/>
          <p:nvPr/>
        </p:nvCxnSpPr>
        <p:spPr>
          <a:xfrm>
            <a:off x="942800" y="1532025"/>
            <a:ext cx="9640000" cy="0"/>
          </a:xfrm>
          <a:prstGeom prst="straightConnector1">
            <a:avLst/>
          </a:prstGeom>
          <a:noFill/>
          <a:ln w="19050" cap="flat" cmpd="sng">
            <a:solidFill>
              <a:srgbClr val="FFFFFF"/>
            </a:solidFill>
            <a:prstDash val="solid"/>
            <a:round/>
            <a:headEnd type="none" w="sm" len="sm"/>
            <a:tailEnd type="none" w="sm" len="sm"/>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ullets - DARK ON LIGHT - 2 COLUMNS">
  <p:cSld name="Bullets - DARK ON LIGHT - 2 COLUMNS">
    <p:bg>
      <p:bgPr>
        <a:solidFill>
          <a:srgbClr val="FFFFFF"/>
        </a:solidFill>
        <a:effectLst/>
      </p:bgPr>
    </p:bg>
    <p:spTree>
      <p:nvGrpSpPr>
        <p:cNvPr id="1" name="Shape 107"/>
        <p:cNvGrpSpPr/>
        <p:nvPr/>
      </p:nvGrpSpPr>
      <p:grpSpPr>
        <a:xfrm>
          <a:off x="0" y="0"/>
          <a:ext cx="0" cy="0"/>
          <a:chOff x="0" y="0"/>
          <a:chExt cx="0" cy="0"/>
        </a:xfrm>
      </p:grpSpPr>
      <p:sp>
        <p:nvSpPr>
          <p:cNvPr id="108" name="Google Shape;108;p10"/>
          <p:cNvSpPr/>
          <p:nvPr/>
        </p:nvSpPr>
        <p:spPr>
          <a:xfrm>
            <a:off x="11539919" y="0"/>
            <a:ext cx="634800" cy="6841600"/>
          </a:xfrm>
          <a:prstGeom prst="rect">
            <a:avLst/>
          </a:prstGeom>
          <a:solidFill>
            <a:srgbClr val="003C71"/>
          </a:solidFill>
          <a:ln w="9525" cap="flat" cmpd="sng">
            <a:solidFill>
              <a:srgbClr val="003C7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FFFFFF"/>
              </a:solidFill>
              <a:latin typeface="Arial"/>
              <a:ea typeface="Arial"/>
              <a:cs typeface="Arial"/>
              <a:sym typeface="Arial"/>
            </a:endParaRPr>
          </a:p>
        </p:txBody>
      </p:sp>
      <p:sp>
        <p:nvSpPr>
          <p:cNvPr id="109" name="Google Shape;109;p10"/>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cxnSp>
        <p:nvCxnSpPr>
          <p:cNvPr id="110" name="Google Shape;110;p10"/>
          <p:cNvCxnSpPr/>
          <p:nvPr/>
        </p:nvCxnSpPr>
        <p:spPr>
          <a:xfrm>
            <a:off x="11402167" y="0"/>
            <a:ext cx="0" cy="6841600"/>
          </a:xfrm>
          <a:prstGeom prst="straightConnector1">
            <a:avLst/>
          </a:prstGeom>
          <a:noFill/>
          <a:ln w="76200" cap="flat" cmpd="sng">
            <a:solidFill>
              <a:srgbClr val="0579BD"/>
            </a:solidFill>
            <a:prstDash val="solid"/>
            <a:round/>
            <a:headEnd type="none" w="sm" len="sm"/>
            <a:tailEnd type="none" w="sm" len="sm"/>
          </a:ln>
        </p:spPr>
      </p:cxnSp>
      <p:cxnSp>
        <p:nvCxnSpPr>
          <p:cNvPr id="111" name="Google Shape;111;p10"/>
          <p:cNvCxnSpPr/>
          <p:nvPr/>
        </p:nvCxnSpPr>
        <p:spPr>
          <a:xfrm>
            <a:off x="11278585" y="0"/>
            <a:ext cx="0" cy="6841600"/>
          </a:xfrm>
          <a:prstGeom prst="straightConnector1">
            <a:avLst/>
          </a:prstGeom>
          <a:noFill/>
          <a:ln w="28575" cap="flat" cmpd="sng">
            <a:solidFill>
              <a:srgbClr val="0579BD"/>
            </a:solidFill>
            <a:prstDash val="solid"/>
            <a:round/>
            <a:headEnd type="none" w="sm" len="sm"/>
            <a:tailEnd type="none" w="sm" len="sm"/>
          </a:ln>
        </p:spPr>
      </p:cxnSp>
      <p:sp>
        <p:nvSpPr>
          <p:cNvPr id="112" name="Google Shape;112;p10" title="Vertical white banner with GSA OGP title"/>
          <p:cNvSpPr txBox="1"/>
          <p:nvPr/>
        </p:nvSpPr>
        <p:spPr>
          <a:xfrm rot="5400000">
            <a:off x="8461013" y="3036151"/>
            <a:ext cx="6858000" cy="769200"/>
          </a:xfrm>
          <a:prstGeom prst="rect">
            <a:avLst/>
          </a:prstGeom>
          <a:no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000000"/>
              </a:buClr>
              <a:buSzPts val="1500"/>
              <a:buFont typeface="Arial"/>
              <a:buNone/>
            </a:pPr>
            <a:r>
              <a:rPr lang="en-US" sz="2000" b="1" i="0" u="none" strike="noStrike" cap="none">
                <a:solidFill>
                  <a:srgbClr val="FFFFFF"/>
                </a:solidFill>
                <a:latin typeface="Arial"/>
                <a:ea typeface="Arial"/>
                <a:cs typeface="Arial"/>
                <a:sym typeface="Arial"/>
              </a:rPr>
              <a:t>G S A     O F F I C E    O F    G O V E R N M E N T - W I D E     P O L I C Y </a:t>
            </a:r>
            <a:endParaRPr sz="2000" b="1" i="0" u="none" strike="noStrike" cap="none">
              <a:solidFill>
                <a:srgbClr val="FFFFFF"/>
              </a:solidFill>
              <a:latin typeface="Arial"/>
              <a:ea typeface="Arial"/>
              <a:cs typeface="Arial"/>
              <a:sym typeface="Arial"/>
            </a:endParaRPr>
          </a:p>
        </p:txBody>
      </p:sp>
      <p:sp>
        <p:nvSpPr>
          <p:cNvPr id="113" name="Google Shape;113;p10"/>
          <p:cNvSpPr txBox="1">
            <a:spLocks noGrp="1"/>
          </p:cNvSpPr>
          <p:nvPr>
            <p:ph type="title"/>
          </p:nvPr>
        </p:nvSpPr>
        <p:spPr>
          <a:xfrm>
            <a:off x="789000" y="402075"/>
            <a:ext cx="97940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6133"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6133"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6133"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6133"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6133"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6133"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6133"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6133"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6133" b="1">
                <a:solidFill>
                  <a:srgbClr val="003C71"/>
                </a:solidFill>
                <a:latin typeface="Arial"/>
                <a:ea typeface="Arial"/>
                <a:cs typeface="Arial"/>
                <a:sym typeface="Arial"/>
              </a:defRPr>
            </a:lvl9pPr>
          </a:lstStyle>
          <a:p>
            <a:endParaRPr/>
          </a:p>
        </p:txBody>
      </p:sp>
      <p:sp>
        <p:nvSpPr>
          <p:cNvPr id="114" name="Google Shape;114;p10"/>
          <p:cNvSpPr txBox="1">
            <a:spLocks noGrp="1"/>
          </p:cNvSpPr>
          <p:nvPr>
            <p:ph type="subTitle" idx="1"/>
          </p:nvPr>
        </p:nvSpPr>
        <p:spPr>
          <a:xfrm>
            <a:off x="789000" y="1554800"/>
            <a:ext cx="9794000" cy="52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i="1">
                <a:solidFill>
                  <a:srgbClr val="0579BD"/>
                </a:solidFill>
                <a:latin typeface="Arial"/>
                <a:ea typeface="Arial"/>
                <a:cs typeface="Arial"/>
                <a:sym typeface="Arial"/>
              </a:defRPr>
            </a:lvl1pPr>
            <a:lvl2pPr lvl="1" algn="l">
              <a:lnSpc>
                <a:spcPct val="115000"/>
              </a:lnSpc>
              <a:spcBef>
                <a:spcPts val="2133"/>
              </a:spcBef>
              <a:spcAft>
                <a:spcPts val="0"/>
              </a:spcAft>
              <a:buSzPts val="1400"/>
              <a:buNone/>
              <a:defRPr sz="3200" b="1" i="1">
                <a:solidFill>
                  <a:srgbClr val="0579BD"/>
                </a:solidFill>
                <a:latin typeface="Arial"/>
                <a:ea typeface="Arial"/>
                <a:cs typeface="Arial"/>
                <a:sym typeface="Arial"/>
              </a:defRPr>
            </a:lvl2pPr>
            <a:lvl3pPr lvl="2" algn="l">
              <a:lnSpc>
                <a:spcPct val="115000"/>
              </a:lnSpc>
              <a:spcBef>
                <a:spcPts val="2133"/>
              </a:spcBef>
              <a:spcAft>
                <a:spcPts val="0"/>
              </a:spcAft>
              <a:buSzPts val="1400"/>
              <a:buNone/>
              <a:defRPr sz="3200" b="1" i="1">
                <a:solidFill>
                  <a:srgbClr val="0579BD"/>
                </a:solidFill>
                <a:latin typeface="Arial"/>
                <a:ea typeface="Arial"/>
                <a:cs typeface="Arial"/>
                <a:sym typeface="Arial"/>
              </a:defRPr>
            </a:lvl3pPr>
            <a:lvl4pPr lvl="3" algn="l">
              <a:lnSpc>
                <a:spcPct val="115000"/>
              </a:lnSpc>
              <a:spcBef>
                <a:spcPts val="2133"/>
              </a:spcBef>
              <a:spcAft>
                <a:spcPts val="0"/>
              </a:spcAft>
              <a:buSzPts val="1400"/>
              <a:buNone/>
              <a:defRPr sz="3200" b="1" i="1">
                <a:solidFill>
                  <a:srgbClr val="0579BD"/>
                </a:solidFill>
                <a:latin typeface="Arial"/>
                <a:ea typeface="Arial"/>
                <a:cs typeface="Arial"/>
                <a:sym typeface="Arial"/>
              </a:defRPr>
            </a:lvl4pPr>
            <a:lvl5pPr lvl="4" algn="l">
              <a:lnSpc>
                <a:spcPct val="115000"/>
              </a:lnSpc>
              <a:spcBef>
                <a:spcPts val="2133"/>
              </a:spcBef>
              <a:spcAft>
                <a:spcPts val="0"/>
              </a:spcAft>
              <a:buSzPts val="1400"/>
              <a:buNone/>
              <a:defRPr sz="3200" b="1" i="1">
                <a:solidFill>
                  <a:srgbClr val="0579BD"/>
                </a:solidFill>
                <a:latin typeface="Arial"/>
                <a:ea typeface="Arial"/>
                <a:cs typeface="Arial"/>
                <a:sym typeface="Arial"/>
              </a:defRPr>
            </a:lvl5pPr>
            <a:lvl6pPr lvl="5" algn="l">
              <a:lnSpc>
                <a:spcPct val="115000"/>
              </a:lnSpc>
              <a:spcBef>
                <a:spcPts val="2133"/>
              </a:spcBef>
              <a:spcAft>
                <a:spcPts val="0"/>
              </a:spcAft>
              <a:buSzPts val="1400"/>
              <a:buNone/>
              <a:defRPr sz="3200" b="1" i="1">
                <a:solidFill>
                  <a:srgbClr val="0579BD"/>
                </a:solidFill>
                <a:latin typeface="Arial"/>
                <a:ea typeface="Arial"/>
                <a:cs typeface="Arial"/>
                <a:sym typeface="Arial"/>
              </a:defRPr>
            </a:lvl6pPr>
            <a:lvl7pPr lvl="6" algn="l">
              <a:lnSpc>
                <a:spcPct val="115000"/>
              </a:lnSpc>
              <a:spcBef>
                <a:spcPts val="2133"/>
              </a:spcBef>
              <a:spcAft>
                <a:spcPts val="0"/>
              </a:spcAft>
              <a:buSzPts val="1400"/>
              <a:buNone/>
              <a:defRPr sz="3200" b="1" i="1">
                <a:solidFill>
                  <a:srgbClr val="0579BD"/>
                </a:solidFill>
                <a:latin typeface="Arial"/>
                <a:ea typeface="Arial"/>
                <a:cs typeface="Arial"/>
                <a:sym typeface="Arial"/>
              </a:defRPr>
            </a:lvl7pPr>
            <a:lvl8pPr lvl="7" algn="l">
              <a:lnSpc>
                <a:spcPct val="115000"/>
              </a:lnSpc>
              <a:spcBef>
                <a:spcPts val="2133"/>
              </a:spcBef>
              <a:spcAft>
                <a:spcPts val="0"/>
              </a:spcAft>
              <a:buSzPts val="1400"/>
              <a:buNone/>
              <a:defRPr sz="3200" b="1" i="1">
                <a:solidFill>
                  <a:srgbClr val="0579BD"/>
                </a:solidFill>
                <a:latin typeface="Arial"/>
                <a:ea typeface="Arial"/>
                <a:cs typeface="Arial"/>
                <a:sym typeface="Arial"/>
              </a:defRPr>
            </a:lvl8pPr>
            <a:lvl9pPr lvl="8" algn="l">
              <a:lnSpc>
                <a:spcPct val="115000"/>
              </a:lnSpc>
              <a:spcBef>
                <a:spcPts val="2133"/>
              </a:spcBef>
              <a:spcAft>
                <a:spcPts val="2133"/>
              </a:spcAft>
              <a:buSzPts val="1400"/>
              <a:buNone/>
              <a:defRPr sz="3200" b="1" i="1">
                <a:solidFill>
                  <a:srgbClr val="0579BD"/>
                </a:solidFill>
                <a:latin typeface="Arial"/>
                <a:ea typeface="Arial"/>
                <a:cs typeface="Arial"/>
                <a:sym typeface="Arial"/>
              </a:defRPr>
            </a:lvl9pPr>
          </a:lstStyle>
          <a:p>
            <a:endParaRPr/>
          </a:p>
        </p:txBody>
      </p:sp>
      <p:cxnSp>
        <p:nvCxnSpPr>
          <p:cNvPr id="115" name="Google Shape;115;p10"/>
          <p:cNvCxnSpPr/>
          <p:nvPr/>
        </p:nvCxnSpPr>
        <p:spPr>
          <a:xfrm>
            <a:off x="942800" y="1532025"/>
            <a:ext cx="9640000" cy="0"/>
          </a:xfrm>
          <a:prstGeom prst="straightConnector1">
            <a:avLst/>
          </a:prstGeom>
          <a:noFill/>
          <a:ln w="19050" cap="flat" cmpd="sng">
            <a:solidFill>
              <a:srgbClr val="000000"/>
            </a:solidFill>
            <a:prstDash val="solid"/>
            <a:round/>
            <a:headEnd type="none" w="sm" len="sm"/>
            <a:tailEnd type="none" w="sm" len="sm"/>
          </a:ln>
        </p:spPr>
      </p:cxnSp>
      <p:sp>
        <p:nvSpPr>
          <p:cNvPr id="116" name="Google Shape;116;p10"/>
          <p:cNvSpPr txBox="1">
            <a:spLocks noGrp="1"/>
          </p:cNvSpPr>
          <p:nvPr>
            <p:ph type="body" idx="2"/>
          </p:nvPr>
        </p:nvSpPr>
        <p:spPr>
          <a:xfrm>
            <a:off x="680267" y="2414328"/>
            <a:ext cx="4903200" cy="2277200"/>
          </a:xfrm>
          <a:prstGeom prst="rect">
            <a:avLst/>
          </a:prstGeom>
          <a:noFill/>
          <a:ln>
            <a:noFill/>
          </a:ln>
        </p:spPr>
        <p:txBody>
          <a:bodyPr spcFirstLastPara="1" wrap="square" lIns="91425" tIns="91425" rIns="91425" bIns="91425" anchor="t" anchorCtr="0">
            <a:noAutofit/>
          </a:bodyPr>
          <a:lstStyle>
            <a:lvl1pPr marL="457200" lvl="0" indent="-381000" algn="l">
              <a:lnSpc>
                <a:spcPct val="100000"/>
              </a:lnSpc>
              <a:spcBef>
                <a:spcPts val="0"/>
              </a:spcBef>
              <a:spcAft>
                <a:spcPts val="0"/>
              </a:spcAft>
              <a:buClr>
                <a:srgbClr val="0579BD"/>
              </a:buClr>
              <a:buSzPts val="2400"/>
              <a:buFont typeface="Arial"/>
              <a:buChar char="●"/>
              <a:defRPr sz="3200" b="1">
                <a:solidFill>
                  <a:srgbClr val="003C71"/>
                </a:solidFill>
                <a:latin typeface="Arial"/>
                <a:ea typeface="Arial"/>
                <a:cs typeface="Arial"/>
                <a:sym typeface="Arial"/>
              </a:defRPr>
            </a:lvl1pPr>
            <a:lvl2pPr marL="914400" lvl="1" indent="-381000" algn="l">
              <a:lnSpc>
                <a:spcPct val="100000"/>
              </a:lnSpc>
              <a:spcBef>
                <a:spcPts val="1067"/>
              </a:spcBef>
              <a:spcAft>
                <a:spcPts val="0"/>
              </a:spcAft>
              <a:buClr>
                <a:srgbClr val="00A6FB"/>
              </a:buClr>
              <a:buSzPts val="2400"/>
              <a:buFont typeface="Arial"/>
              <a:buChar char="○"/>
              <a:defRPr sz="3200" b="1">
                <a:solidFill>
                  <a:srgbClr val="003C71"/>
                </a:solidFill>
                <a:latin typeface="Arial"/>
                <a:ea typeface="Arial"/>
                <a:cs typeface="Arial"/>
                <a:sym typeface="Arial"/>
              </a:defRPr>
            </a:lvl2pPr>
            <a:lvl3pPr marL="1371600" lvl="2" indent="-381000" algn="l">
              <a:lnSpc>
                <a:spcPct val="100000"/>
              </a:lnSpc>
              <a:spcBef>
                <a:spcPts val="1067"/>
              </a:spcBef>
              <a:spcAft>
                <a:spcPts val="0"/>
              </a:spcAft>
              <a:buClr>
                <a:srgbClr val="0579BD"/>
              </a:buClr>
              <a:buSzPts val="2400"/>
              <a:buFont typeface="Arial"/>
              <a:buChar char="■"/>
              <a:defRPr sz="3200" b="1">
                <a:solidFill>
                  <a:srgbClr val="003C71"/>
                </a:solidFill>
                <a:latin typeface="Arial"/>
                <a:ea typeface="Arial"/>
                <a:cs typeface="Arial"/>
                <a:sym typeface="Arial"/>
              </a:defRPr>
            </a:lvl3pPr>
            <a:lvl4pPr marL="1828800" lvl="3" indent="-381000" algn="l">
              <a:lnSpc>
                <a:spcPct val="100000"/>
              </a:lnSpc>
              <a:spcBef>
                <a:spcPts val="1067"/>
              </a:spcBef>
              <a:spcAft>
                <a:spcPts val="0"/>
              </a:spcAft>
              <a:buClr>
                <a:srgbClr val="0579BD"/>
              </a:buClr>
              <a:buSzPts val="2400"/>
              <a:buFont typeface="Arial"/>
              <a:buChar char="●"/>
              <a:defRPr sz="3200" b="1">
                <a:solidFill>
                  <a:srgbClr val="003C71"/>
                </a:solidFill>
                <a:latin typeface="Arial"/>
                <a:ea typeface="Arial"/>
                <a:cs typeface="Arial"/>
                <a:sym typeface="Arial"/>
              </a:defRPr>
            </a:lvl4pPr>
            <a:lvl5pPr marL="2286000" lvl="4" indent="-381000" algn="l">
              <a:lnSpc>
                <a:spcPct val="100000"/>
              </a:lnSpc>
              <a:spcBef>
                <a:spcPts val="1067"/>
              </a:spcBef>
              <a:spcAft>
                <a:spcPts val="0"/>
              </a:spcAft>
              <a:buClr>
                <a:srgbClr val="00A6FB"/>
              </a:buClr>
              <a:buSzPts val="2400"/>
              <a:buFont typeface="Arial"/>
              <a:buChar char="○"/>
              <a:defRPr sz="3200" b="1">
                <a:solidFill>
                  <a:srgbClr val="003C71"/>
                </a:solidFill>
                <a:latin typeface="Arial"/>
                <a:ea typeface="Arial"/>
                <a:cs typeface="Arial"/>
                <a:sym typeface="Arial"/>
              </a:defRPr>
            </a:lvl5pPr>
            <a:lvl6pPr marL="2743200" lvl="5" indent="-381000" algn="l">
              <a:lnSpc>
                <a:spcPct val="100000"/>
              </a:lnSpc>
              <a:spcBef>
                <a:spcPts val="1067"/>
              </a:spcBef>
              <a:spcAft>
                <a:spcPts val="0"/>
              </a:spcAft>
              <a:buClr>
                <a:srgbClr val="0579BD"/>
              </a:buClr>
              <a:buSzPts val="2400"/>
              <a:buFont typeface="Arial"/>
              <a:buChar char="■"/>
              <a:defRPr sz="3200" b="1">
                <a:solidFill>
                  <a:srgbClr val="003C71"/>
                </a:solidFill>
                <a:latin typeface="Arial"/>
                <a:ea typeface="Arial"/>
                <a:cs typeface="Arial"/>
                <a:sym typeface="Arial"/>
              </a:defRPr>
            </a:lvl6pPr>
            <a:lvl7pPr marL="3200400" lvl="6" indent="-381000" algn="l">
              <a:lnSpc>
                <a:spcPct val="100000"/>
              </a:lnSpc>
              <a:spcBef>
                <a:spcPts val="1067"/>
              </a:spcBef>
              <a:spcAft>
                <a:spcPts val="0"/>
              </a:spcAft>
              <a:buClr>
                <a:srgbClr val="0579BD"/>
              </a:buClr>
              <a:buSzPts val="2400"/>
              <a:buFont typeface="Arial"/>
              <a:buChar char="●"/>
              <a:defRPr sz="3200" b="1">
                <a:solidFill>
                  <a:srgbClr val="003C71"/>
                </a:solidFill>
                <a:latin typeface="Arial"/>
                <a:ea typeface="Arial"/>
                <a:cs typeface="Arial"/>
                <a:sym typeface="Arial"/>
              </a:defRPr>
            </a:lvl7pPr>
            <a:lvl8pPr marL="3657600" lvl="7" indent="-381000" algn="l">
              <a:lnSpc>
                <a:spcPct val="100000"/>
              </a:lnSpc>
              <a:spcBef>
                <a:spcPts val="1067"/>
              </a:spcBef>
              <a:spcAft>
                <a:spcPts val="0"/>
              </a:spcAft>
              <a:buClr>
                <a:srgbClr val="003C71"/>
              </a:buClr>
              <a:buSzPts val="2400"/>
              <a:buFont typeface="Arial"/>
              <a:buChar char="○"/>
              <a:defRPr sz="3200" b="1">
                <a:solidFill>
                  <a:srgbClr val="003C71"/>
                </a:solidFill>
                <a:latin typeface="Arial"/>
                <a:ea typeface="Arial"/>
                <a:cs typeface="Arial"/>
                <a:sym typeface="Arial"/>
              </a:defRPr>
            </a:lvl8pPr>
            <a:lvl9pPr marL="4114800" lvl="8" indent="-381000" algn="l">
              <a:lnSpc>
                <a:spcPct val="100000"/>
              </a:lnSpc>
              <a:spcBef>
                <a:spcPts val="1067"/>
              </a:spcBef>
              <a:spcAft>
                <a:spcPts val="1067"/>
              </a:spcAft>
              <a:buClr>
                <a:srgbClr val="0579BD"/>
              </a:buClr>
              <a:buSzPts val="2400"/>
              <a:buFont typeface="Arial"/>
              <a:buChar char="■"/>
              <a:defRPr sz="3200" b="1">
                <a:solidFill>
                  <a:srgbClr val="003C71"/>
                </a:solidFill>
                <a:latin typeface="Arial"/>
                <a:ea typeface="Arial"/>
                <a:cs typeface="Arial"/>
                <a:sym typeface="Arial"/>
              </a:defRPr>
            </a:lvl9pPr>
          </a:lstStyle>
          <a:p>
            <a:endParaRPr/>
          </a:p>
        </p:txBody>
      </p:sp>
      <p:sp>
        <p:nvSpPr>
          <p:cNvPr id="117" name="Google Shape;117;p10"/>
          <p:cNvSpPr txBox="1">
            <a:spLocks noGrp="1"/>
          </p:cNvSpPr>
          <p:nvPr>
            <p:ph type="body" idx="3"/>
          </p:nvPr>
        </p:nvSpPr>
        <p:spPr>
          <a:xfrm>
            <a:off x="5861867" y="2401675"/>
            <a:ext cx="4903200" cy="2277200"/>
          </a:xfrm>
          <a:prstGeom prst="rect">
            <a:avLst/>
          </a:prstGeom>
          <a:noFill/>
          <a:ln>
            <a:noFill/>
          </a:ln>
        </p:spPr>
        <p:txBody>
          <a:bodyPr spcFirstLastPara="1" wrap="square" lIns="91425" tIns="91425" rIns="91425" bIns="91425" anchor="t" anchorCtr="0">
            <a:noAutofit/>
          </a:bodyPr>
          <a:lstStyle>
            <a:lvl1pPr marL="457200" lvl="0" indent="-381000" algn="l">
              <a:lnSpc>
                <a:spcPct val="100000"/>
              </a:lnSpc>
              <a:spcBef>
                <a:spcPts val="0"/>
              </a:spcBef>
              <a:spcAft>
                <a:spcPts val="0"/>
              </a:spcAft>
              <a:buClr>
                <a:srgbClr val="0579BD"/>
              </a:buClr>
              <a:buSzPts val="2400"/>
              <a:buFont typeface="Arial"/>
              <a:buChar char="●"/>
              <a:defRPr sz="3200" b="1">
                <a:solidFill>
                  <a:srgbClr val="003C71"/>
                </a:solidFill>
                <a:latin typeface="Arial"/>
                <a:ea typeface="Arial"/>
                <a:cs typeface="Arial"/>
                <a:sym typeface="Arial"/>
              </a:defRPr>
            </a:lvl1pPr>
            <a:lvl2pPr marL="914400" lvl="1" indent="-381000" algn="l">
              <a:lnSpc>
                <a:spcPct val="100000"/>
              </a:lnSpc>
              <a:spcBef>
                <a:spcPts val="1067"/>
              </a:spcBef>
              <a:spcAft>
                <a:spcPts val="0"/>
              </a:spcAft>
              <a:buClr>
                <a:srgbClr val="00A6FB"/>
              </a:buClr>
              <a:buSzPts val="2400"/>
              <a:buFont typeface="Arial"/>
              <a:buChar char="○"/>
              <a:defRPr sz="3200" b="1">
                <a:solidFill>
                  <a:srgbClr val="003C71"/>
                </a:solidFill>
                <a:latin typeface="Arial"/>
                <a:ea typeface="Arial"/>
                <a:cs typeface="Arial"/>
                <a:sym typeface="Arial"/>
              </a:defRPr>
            </a:lvl2pPr>
            <a:lvl3pPr marL="1371600" lvl="2" indent="-381000" algn="l">
              <a:lnSpc>
                <a:spcPct val="100000"/>
              </a:lnSpc>
              <a:spcBef>
                <a:spcPts val="1067"/>
              </a:spcBef>
              <a:spcAft>
                <a:spcPts val="0"/>
              </a:spcAft>
              <a:buClr>
                <a:srgbClr val="0579BD"/>
              </a:buClr>
              <a:buSzPts val="2400"/>
              <a:buFont typeface="Arial"/>
              <a:buChar char="■"/>
              <a:defRPr sz="3200" b="1">
                <a:solidFill>
                  <a:srgbClr val="003C71"/>
                </a:solidFill>
                <a:latin typeface="Arial"/>
                <a:ea typeface="Arial"/>
                <a:cs typeface="Arial"/>
                <a:sym typeface="Arial"/>
              </a:defRPr>
            </a:lvl3pPr>
            <a:lvl4pPr marL="1828800" lvl="3" indent="-381000" algn="l">
              <a:lnSpc>
                <a:spcPct val="100000"/>
              </a:lnSpc>
              <a:spcBef>
                <a:spcPts val="1067"/>
              </a:spcBef>
              <a:spcAft>
                <a:spcPts val="0"/>
              </a:spcAft>
              <a:buClr>
                <a:srgbClr val="0579BD"/>
              </a:buClr>
              <a:buSzPts val="2400"/>
              <a:buFont typeface="Arial"/>
              <a:buChar char="●"/>
              <a:defRPr sz="3200" b="1">
                <a:solidFill>
                  <a:srgbClr val="003C71"/>
                </a:solidFill>
                <a:latin typeface="Arial"/>
                <a:ea typeface="Arial"/>
                <a:cs typeface="Arial"/>
                <a:sym typeface="Arial"/>
              </a:defRPr>
            </a:lvl4pPr>
            <a:lvl5pPr marL="2286000" lvl="4" indent="-381000" algn="l">
              <a:lnSpc>
                <a:spcPct val="100000"/>
              </a:lnSpc>
              <a:spcBef>
                <a:spcPts val="1067"/>
              </a:spcBef>
              <a:spcAft>
                <a:spcPts val="0"/>
              </a:spcAft>
              <a:buClr>
                <a:srgbClr val="00A6FB"/>
              </a:buClr>
              <a:buSzPts val="2400"/>
              <a:buFont typeface="Arial"/>
              <a:buChar char="○"/>
              <a:defRPr sz="3200" b="1">
                <a:solidFill>
                  <a:srgbClr val="003C71"/>
                </a:solidFill>
                <a:latin typeface="Arial"/>
                <a:ea typeface="Arial"/>
                <a:cs typeface="Arial"/>
                <a:sym typeface="Arial"/>
              </a:defRPr>
            </a:lvl5pPr>
            <a:lvl6pPr marL="2743200" lvl="5" indent="-381000" algn="l">
              <a:lnSpc>
                <a:spcPct val="100000"/>
              </a:lnSpc>
              <a:spcBef>
                <a:spcPts val="1067"/>
              </a:spcBef>
              <a:spcAft>
                <a:spcPts val="0"/>
              </a:spcAft>
              <a:buClr>
                <a:srgbClr val="0579BD"/>
              </a:buClr>
              <a:buSzPts val="2400"/>
              <a:buFont typeface="Arial"/>
              <a:buChar char="■"/>
              <a:defRPr sz="3200" b="1">
                <a:solidFill>
                  <a:srgbClr val="003C71"/>
                </a:solidFill>
                <a:latin typeface="Arial"/>
                <a:ea typeface="Arial"/>
                <a:cs typeface="Arial"/>
                <a:sym typeface="Arial"/>
              </a:defRPr>
            </a:lvl6pPr>
            <a:lvl7pPr marL="3200400" lvl="6" indent="-381000" algn="l">
              <a:lnSpc>
                <a:spcPct val="100000"/>
              </a:lnSpc>
              <a:spcBef>
                <a:spcPts val="1067"/>
              </a:spcBef>
              <a:spcAft>
                <a:spcPts val="0"/>
              </a:spcAft>
              <a:buClr>
                <a:srgbClr val="0579BD"/>
              </a:buClr>
              <a:buSzPts val="2400"/>
              <a:buFont typeface="Arial"/>
              <a:buChar char="●"/>
              <a:defRPr sz="3200" b="1">
                <a:solidFill>
                  <a:srgbClr val="003C71"/>
                </a:solidFill>
                <a:latin typeface="Arial"/>
                <a:ea typeface="Arial"/>
                <a:cs typeface="Arial"/>
                <a:sym typeface="Arial"/>
              </a:defRPr>
            </a:lvl7pPr>
            <a:lvl8pPr marL="3657600" lvl="7" indent="-381000" algn="l">
              <a:lnSpc>
                <a:spcPct val="100000"/>
              </a:lnSpc>
              <a:spcBef>
                <a:spcPts val="1067"/>
              </a:spcBef>
              <a:spcAft>
                <a:spcPts val="0"/>
              </a:spcAft>
              <a:buClr>
                <a:srgbClr val="00A6FB"/>
              </a:buClr>
              <a:buSzPts val="2400"/>
              <a:buFont typeface="Arial"/>
              <a:buChar char="○"/>
              <a:defRPr sz="3200" b="1">
                <a:solidFill>
                  <a:srgbClr val="003C71"/>
                </a:solidFill>
                <a:latin typeface="Arial"/>
                <a:ea typeface="Arial"/>
                <a:cs typeface="Arial"/>
                <a:sym typeface="Arial"/>
              </a:defRPr>
            </a:lvl8pPr>
            <a:lvl9pPr marL="4114800" lvl="8" indent="-381000" algn="l">
              <a:lnSpc>
                <a:spcPct val="100000"/>
              </a:lnSpc>
              <a:spcBef>
                <a:spcPts val="1067"/>
              </a:spcBef>
              <a:spcAft>
                <a:spcPts val="1067"/>
              </a:spcAft>
              <a:buClr>
                <a:srgbClr val="0579BD"/>
              </a:buClr>
              <a:buSzPts val="2400"/>
              <a:buFont typeface="Arial"/>
              <a:buChar char="■"/>
              <a:defRPr sz="3200" b="1">
                <a:solidFill>
                  <a:srgbClr val="003C71"/>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3" Type="http://schemas.openxmlformats.org/officeDocument/2006/relationships/slideLayout" Target="../slideLayouts/slideLayout35.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5" Type="http://schemas.openxmlformats.org/officeDocument/2006/relationships/slideLayout" Target="../slideLayouts/slideLayout37.xml"/><Relationship Id="rId10" Type="http://schemas.openxmlformats.org/officeDocument/2006/relationships/slideLayout" Target="../slideLayouts/slideLayout4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slideLayout" Target="../slideLayouts/slideLayout58.xml"/><Relationship Id="rId18" Type="http://schemas.openxmlformats.org/officeDocument/2006/relationships/slideLayout" Target="../slideLayouts/slideLayout63.xml"/><Relationship Id="rId26" Type="http://schemas.openxmlformats.org/officeDocument/2006/relationships/slideLayout" Target="../slideLayouts/slideLayout71.xml"/><Relationship Id="rId3" Type="http://schemas.openxmlformats.org/officeDocument/2006/relationships/slideLayout" Target="../slideLayouts/slideLayout48.xml"/><Relationship Id="rId21" Type="http://schemas.openxmlformats.org/officeDocument/2006/relationships/slideLayout" Target="../slideLayouts/slideLayout66.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slideLayout" Target="../slideLayouts/slideLayout62.xml"/><Relationship Id="rId25" Type="http://schemas.openxmlformats.org/officeDocument/2006/relationships/slideLayout" Target="../slideLayouts/slideLayout70.xml"/><Relationship Id="rId2" Type="http://schemas.openxmlformats.org/officeDocument/2006/relationships/slideLayout" Target="../slideLayouts/slideLayout47.xml"/><Relationship Id="rId16" Type="http://schemas.openxmlformats.org/officeDocument/2006/relationships/slideLayout" Target="../slideLayouts/slideLayout61.xml"/><Relationship Id="rId20" Type="http://schemas.openxmlformats.org/officeDocument/2006/relationships/slideLayout" Target="../slideLayouts/slideLayout65.xml"/><Relationship Id="rId29" Type="http://schemas.openxmlformats.org/officeDocument/2006/relationships/slideLayout" Target="../slideLayouts/slideLayout74.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24" Type="http://schemas.openxmlformats.org/officeDocument/2006/relationships/slideLayout" Target="../slideLayouts/slideLayout69.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23" Type="http://schemas.openxmlformats.org/officeDocument/2006/relationships/slideLayout" Target="../slideLayouts/slideLayout68.xml"/><Relationship Id="rId28" Type="http://schemas.openxmlformats.org/officeDocument/2006/relationships/slideLayout" Target="../slideLayouts/slideLayout73.xml"/><Relationship Id="rId10" Type="http://schemas.openxmlformats.org/officeDocument/2006/relationships/slideLayout" Target="../slideLayouts/slideLayout55.xml"/><Relationship Id="rId19" Type="http://schemas.openxmlformats.org/officeDocument/2006/relationships/slideLayout" Target="../slideLayouts/slideLayout64.xml"/><Relationship Id="rId31" Type="http://schemas.openxmlformats.org/officeDocument/2006/relationships/theme" Target="../theme/theme3.xml"/><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 Id="rId22" Type="http://schemas.openxmlformats.org/officeDocument/2006/relationships/slideLayout" Target="../slideLayouts/slideLayout67.xml"/><Relationship Id="rId27" Type="http://schemas.openxmlformats.org/officeDocument/2006/relationships/slideLayout" Target="../slideLayouts/slideLayout72.xml"/><Relationship Id="rId30" Type="http://schemas.openxmlformats.org/officeDocument/2006/relationships/slideLayout" Target="../slideLayouts/slideLayout7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3C7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lt2"/>
              </a:buClr>
              <a:buSzPts val="1800"/>
              <a:buFont typeface="Calibri"/>
              <a:buChar char="●"/>
              <a:defRPr sz="1800" b="0" i="0" u="none" strike="noStrike" cap="none">
                <a:solidFill>
                  <a:schemeClr val="lt2"/>
                </a:solidFill>
                <a:latin typeface="Calibri"/>
                <a:ea typeface="Calibri"/>
                <a:cs typeface="Calibri"/>
                <a:sym typeface="Calibri"/>
              </a:defRPr>
            </a:lvl1pPr>
            <a:lvl2pPr marL="914400" marR="0" lvl="1" indent="-317500" algn="l" rtl="0">
              <a:lnSpc>
                <a:spcPct val="115000"/>
              </a:lnSpc>
              <a:spcBef>
                <a:spcPts val="1600"/>
              </a:spcBef>
              <a:spcAft>
                <a:spcPts val="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2pPr>
            <a:lvl3pPr marL="1371600" marR="0" lvl="2" indent="-317500" algn="l" rtl="0">
              <a:lnSpc>
                <a:spcPct val="115000"/>
              </a:lnSpc>
              <a:spcBef>
                <a:spcPts val="1600"/>
              </a:spcBef>
              <a:spcAft>
                <a:spcPts val="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3pPr>
            <a:lvl4pPr marL="1828800" marR="0" lvl="3" indent="-317500" algn="l" rtl="0">
              <a:lnSpc>
                <a:spcPct val="115000"/>
              </a:lnSpc>
              <a:spcBef>
                <a:spcPts val="1600"/>
              </a:spcBef>
              <a:spcAft>
                <a:spcPts val="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4pPr>
            <a:lvl5pPr marL="2286000" marR="0" lvl="4" indent="-317500" algn="l" rtl="0">
              <a:lnSpc>
                <a:spcPct val="115000"/>
              </a:lnSpc>
              <a:spcBef>
                <a:spcPts val="1600"/>
              </a:spcBef>
              <a:spcAft>
                <a:spcPts val="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5pPr>
            <a:lvl6pPr marL="2743200" marR="0" lvl="5" indent="-317500" algn="l" rtl="0">
              <a:lnSpc>
                <a:spcPct val="115000"/>
              </a:lnSpc>
              <a:spcBef>
                <a:spcPts val="1600"/>
              </a:spcBef>
              <a:spcAft>
                <a:spcPts val="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6pPr>
            <a:lvl7pPr marL="3200400" marR="0" lvl="6" indent="-317500" algn="l" rtl="0">
              <a:lnSpc>
                <a:spcPct val="115000"/>
              </a:lnSpc>
              <a:spcBef>
                <a:spcPts val="1600"/>
              </a:spcBef>
              <a:spcAft>
                <a:spcPts val="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7pPr>
            <a:lvl8pPr marL="3657600" marR="0" lvl="7" indent="-317500" algn="l" rtl="0">
              <a:lnSpc>
                <a:spcPct val="115000"/>
              </a:lnSpc>
              <a:spcBef>
                <a:spcPts val="1600"/>
              </a:spcBef>
              <a:spcAft>
                <a:spcPts val="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8pPr>
            <a:lvl9pPr marL="4114800" marR="0" lvl="8" indent="-317500" algn="l" rtl="0">
              <a:lnSpc>
                <a:spcPct val="115000"/>
              </a:lnSpc>
              <a:spcBef>
                <a:spcPts val="1600"/>
              </a:spcBef>
              <a:spcAft>
                <a:spcPts val="160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transition>
    <p:fad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0"/>
        <p:cNvGrpSpPr/>
        <p:nvPr/>
      </p:nvGrpSpPr>
      <p:grpSpPr>
        <a:xfrm>
          <a:off x="0" y="0"/>
          <a:ext cx="0" cy="0"/>
          <a:chOff x="0" y="0"/>
          <a:chExt cx="0" cy="0"/>
        </a:xfrm>
      </p:grpSpPr>
      <p:sp>
        <p:nvSpPr>
          <p:cNvPr id="301" name="Google Shape;301;p3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302" name="Google Shape;302;p3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03" name="Google Shape;303;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304" name="Google Shape;304;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305" name="Google Shape;305;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 id="2147483692"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003C71"/>
        </a:solidFill>
        <a:effectLst/>
      </p:bgPr>
    </p:bg>
    <p:spTree>
      <p:nvGrpSpPr>
        <p:cNvPr id="1" name="Shape 385"/>
        <p:cNvGrpSpPr/>
        <p:nvPr/>
      </p:nvGrpSpPr>
      <p:grpSpPr>
        <a:xfrm>
          <a:off x="0" y="0"/>
          <a:ext cx="0" cy="0"/>
          <a:chOff x="0" y="0"/>
          <a:chExt cx="0" cy="0"/>
        </a:xfrm>
      </p:grpSpPr>
      <p:sp>
        <p:nvSpPr>
          <p:cNvPr id="386" name="Google Shape;386;p48"/>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9pPr>
          </a:lstStyle>
          <a:p>
            <a:endParaRPr/>
          </a:p>
        </p:txBody>
      </p:sp>
      <p:sp>
        <p:nvSpPr>
          <p:cNvPr id="387" name="Google Shape;387;p48"/>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lt2"/>
              </a:buClr>
              <a:buSzPts val="1800"/>
              <a:buFont typeface="Calibri"/>
              <a:buChar char="●"/>
              <a:defRPr sz="1800" b="0" i="0" u="none" strike="noStrike" cap="none">
                <a:solidFill>
                  <a:schemeClr val="lt2"/>
                </a:solidFill>
                <a:latin typeface="Calibri"/>
                <a:ea typeface="Calibri"/>
                <a:cs typeface="Calibri"/>
                <a:sym typeface="Calibri"/>
              </a:defRPr>
            </a:lvl1pPr>
            <a:lvl2pPr marL="914400" marR="0" lvl="1" indent="-317500" algn="l" rtl="0">
              <a:lnSpc>
                <a:spcPct val="115000"/>
              </a:lnSpc>
              <a:spcBef>
                <a:spcPts val="1600"/>
              </a:spcBef>
              <a:spcAft>
                <a:spcPts val="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2pPr>
            <a:lvl3pPr marL="1371600" marR="0" lvl="2" indent="-317500" algn="l" rtl="0">
              <a:lnSpc>
                <a:spcPct val="115000"/>
              </a:lnSpc>
              <a:spcBef>
                <a:spcPts val="1600"/>
              </a:spcBef>
              <a:spcAft>
                <a:spcPts val="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3pPr>
            <a:lvl4pPr marL="1828800" marR="0" lvl="3" indent="-317500" algn="l" rtl="0">
              <a:lnSpc>
                <a:spcPct val="115000"/>
              </a:lnSpc>
              <a:spcBef>
                <a:spcPts val="1600"/>
              </a:spcBef>
              <a:spcAft>
                <a:spcPts val="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4pPr>
            <a:lvl5pPr marL="2286000" marR="0" lvl="4" indent="-317500" algn="l" rtl="0">
              <a:lnSpc>
                <a:spcPct val="115000"/>
              </a:lnSpc>
              <a:spcBef>
                <a:spcPts val="1600"/>
              </a:spcBef>
              <a:spcAft>
                <a:spcPts val="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5pPr>
            <a:lvl6pPr marL="2743200" marR="0" lvl="5" indent="-317500" algn="l" rtl="0">
              <a:lnSpc>
                <a:spcPct val="115000"/>
              </a:lnSpc>
              <a:spcBef>
                <a:spcPts val="1600"/>
              </a:spcBef>
              <a:spcAft>
                <a:spcPts val="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6pPr>
            <a:lvl7pPr marL="3200400" marR="0" lvl="6" indent="-317500" algn="l" rtl="0">
              <a:lnSpc>
                <a:spcPct val="115000"/>
              </a:lnSpc>
              <a:spcBef>
                <a:spcPts val="1600"/>
              </a:spcBef>
              <a:spcAft>
                <a:spcPts val="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7pPr>
            <a:lvl8pPr marL="3657600" marR="0" lvl="7" indent="-317500" algn="l" rtl="0">
              <a:lnSpc>
                <a:spcPct val="115000"/>
              </a:lnSpc>
              <a:spcBef>
                <a:spcPts val="1600"/>
              </a:spcBef>
              <a:spcAft>
                <a:spcPts val="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8pPr>
            <a:lvl9pPr marL="4114800" marR="0" lvl="8" indent="-317500" algn="l" rtl="0">
              <a:lnSpc>
                <a:spcPct val="115000"/>
              </a:lnSpc>
              <a:spcBef>
                <a:spcPts val="1600"/>
              </a:spcBef>
              <a:spcAft>
                <a:spcPts val="160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9pPr>
          </a:lstStyle>
          <a:p>
            <a:endParaRPr/>
          </a:p>
        </p:txBody>
      </p:sp>
      <p:sp>
        <p:nvSpPr>
          <p:cNvPr id="388" name="Google Shape;388;p48"/>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333"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 id="2147483706" r:id="rId14"/>
    <p:sldLayoutId id="2147483707" r:id="rId15"/>
    <p:sldLayoutId id="2147483708" r:id="rId16"/>
    <p:sldLayoutId id="2147483709" r:id="rId17"/>
    <p:sldLayoutId id="2147483710" r:id="rId18"/>
    <p:sldLayoutId id="2147483711" r:id="rId19"/>
    <p:sldLayoutId id="2147483712" r:id="rId20"/>
    <p:sldLayoutId id="2147483713" r:id="rId21"/>
    <p:sldLayoutId id="2147483714" r:id="rId22"/>
    <p:sldLayoutId id="2147483715" r:id="rId23"/>
    <p:sldLayoutId id="2147483716" r:id="rId24"/>
    <p:sldLayoutId id="2147483717" r:id="rId25"/>
    <p:sldLayoutId id="2147483718" r:id="rId26"/>
    <p:sldLayoutId id="2147483719" r:id="rId27"/>
    <p:sldLayoutId id="2147483720" r:id="rId28"/>
    <p:sldLayoutId id="2147483721" r:id="rId29"/>
    <p:sldLayoutId id="2147483722" r:id="rId3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0.xml"/><Relationship Id="rId1" Type="http://schemas.openxmlformats.org/officeDocument/2006/relationships/slideLayout" Target="../slideLayouts/slideLayout25.xml"/><Relationship Id="rId4" Type="http://schemas.openxmlformats.org/officeDocument/2006/relationships/hyperlink" Target="https://thebluediamondgallery.com/legal08/f/federal-law.html"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32.xml"/><Relationship Id="rId4" Type="http://schemas.openxmlformats.org/officeDocument/2006/relationships/hyperlink" Target="https://www.shutterstock.com/image-vector/atlantic-antarctic-floes-glaciers-icebergs-floating-2087872366"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25.xml"/><Relationship Id="rId4" Type="http://schemas.openxmlformats.org/officeDocument/2006/relationships/hyperlink" Target="https://iap2usa.org/event-2410826"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5.xml"/><Relationship Id="rId4" Type="http://schemas.openxmlformats.org/officeDocument/2006/relationships/hyperlink" Target="https://www.privacypolicies.com/blog/meeting-recording-disclaimers"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32.xml"/><Relationship Id="rId5" Type="http://schemas.openxmlformats.org/officeDocument/2006/relationships/comments" Target="../comments/comment1.xml"/><Relationship Id="rId4" Type="http://schemas.openxmlformats.org/officeDocument/2006/relationships/hyperlink" Target="https://www.gsa.gov/governmentwide-initiatives/open-government-initiative"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open.usa.gov/national-action-plan/5/commitments" TargetMode="External"/><Relationship Id="rId2" Type="http://schemas.openxmlformats.org/officeDocument/2006/relationships/notesSlide" Target="../notesSlides/notesSlide21.xml"/><Relationship Id="rId1" Type="http://schemas.openxmlformats.org/officeDocument/2006/relationships/slideLayout" Target="../slideLayouts/slideLayout24.xml"/><Relationship Id="rId5" Type="http://schemas.openxmlformats.org/officeDocument/2006/relationships/image" Target="../media/image28.png"/><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1.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45.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4.xml"/><Relationship Id="rId1" Type="http://schemas.openxmlformats.org/officeDocument/2006/relationships/slideLayout" Target="../slideLayouts/slideLayout4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3" Type="http://schemas.openxmlformats.org/officeDocument/2006/relationships/hyperlink" Target="https://miro.com/app/board/uXjVNytHJak=/?share_link_id=470719355651" TargetMode="External"/><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3" Type="http://schemas.openxmlformats.org/officeDocument/2006/relationships/hyperlink" Target="https://miro.com/app/board/uXjVNytHJak=/?share_link_id=470719355651" TargetMode="External"/><Relationship Id="rId2" Type="http://schemas.openxmlformats.org/officeDocument/2006/relationships/notesSlide" Target="../notesSlides/notesSlide29.xml"/><Relationship Id="rId1" Type="http://schemas.openxmlformats.org/officeDocument/2006/relationships/slideLayout" Target="../slideLayouts/slideLayout45.xml"/><Relationship Id="rId4" Type="http://schemas.openxmlformats.org/officeDocument/2006/relationships/image" Target="../media/image3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4.xml"/></Relationships>
</file>

<file path=ppt/slides/_rels/slide32.xml.rels><?xml version="1.0" encoding="UTF-8" standalone="yes"?>
<Relationships xmlns="http://schemas.openxmlformats.org/package/2006/relationships"><Relationship Id="rId3" Type="http://schemas.openxmlformats.org/officeDocument/2006/relationships/hyperlink" Target="https://miro.com/app/board/uXjVNytHJak=/?share_link_id=470719355651" TargetMode="External"/><Relationship Id="rId2" Type="http://schemas.openxmlformats.org/officeDocument/2006/relationships/notesSlide" Target="../notesSlides/notesSlide32.xml"/><Relationship Id="rId1" Type="http://schemas.openxmlformats.org/officeDocument/2006/relationships/slideLayout" Target="../slideLayouts/slideLayout45.xml"/><Relationship Id="rId5" Type="http://schemas.openxmlformats.org/officeDocument/2006/relationships/hyperlink" Target="https://commons.wikimedia.org/wiki/File:Sticky_Notes_in_different_colors.jpg" TargetMode="External"/><Relationship Id="rId4" Type="http://schemas.openxmlformats.org/officeDocument/2006/relationships/image" Target="../media/image31.jp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4.xml"/><Relationship Id="rId1" Type="http://schemas.openxmlformats.org/officeDocument/2006/relationships/slideLayout" Target="../slideLayouts/slideLayout25.xml"/><Relationship Id="rId5" Type="http://schemas.openxmlformats.org/officeDocument/2006/relationships/image" Target="../media/image11.png"/><Relationship Id="rId4" Type="http://schemas.openxmlformats.org/officeDocument/2006/relationships/image" Target="../media/image10.png"/></Relationships>
</file>

<file path=ppt/slides/_rels/slide35.xml.rels><?xml version="1.0" encoding="UTF-8" standalone="yes"?>
<Relationships xmlns="http://schemas.openxmlformats.org/package/2006/relationships"><Relationship Id="rId3" Type="http://schemas.openxmlformats.org/officeDocument/2006/relationships/hyperlink" Target="mailto:opengovernmentsecretariat@gsa.gov" TargetMode="External"/><Relationship Id="rId2" Type="http://schemas.openxmlformats.org/officeDocument/2006/relationships/notesSlide" Target="../notesSlides/notesSlide35.xml"/><Relationship Id="rId1" Type="http://schemas.openxmlformats.org/officeDocument/2006/relationships/slideLayout" Target="../slideLayouts/slideLayout45.xml"/><Relationship Id="rId4" Type="http://schemas.openxmlformats.org/officeDocument/2006/relationships/hyperlink" Target="https://open.usa.gov/"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mailto:opengovernmentsecretariat@gsa.gov" TargetMode="External"/><Relationship Id="rId2" Type="http://schemas.openxmlformats.org/officeDocument/2006/relationships/notesSlide" Target="../notesSlides/notesSlide36.xml"/><Relationship Id="rId1" Type="http://schemas.openxmlformats.org/officeDocument/2006/relationships/slideLayout" Target="../slideLayouts/slideLayout7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5.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5.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hyperlink" Target="https://open.usa.gov/national-action-plan/5/" TargetMode="External"/><Relationship Id="rId2" Type="http://schemas.openxmlformats.org/officeDocument/2006/relationships/notesSlide" Target="../notesSlides/notesSlide8.xml"/><Relationship Id="rId1" Type="http://schemas.openxmlformats.org/officeDocument/2006/relationships/slideLayout" Target="../slideLayouts/slideLayout25.xml"/><Relationship Id="rId4" Type="http://schemas.openxmlformats.org/officeDocument/2006/relationships/hyperlink" Target="https://open.usa.gov/"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24.xml"/><Relationship Id="rId4" Type="http://schemas.openxmlformats.org/officeDocument/2006/relationships/hyperlink" Target="https://www.deeprootcenter.org/blog/collaboration-listening-learnin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2"/>
        <p:cNvGrpSpPr/>
        <p:nvPr/>
      </p:nvGrpSpPr>
      <p:grpSpPr>
        <a:xfrm>
          <a:off x="0" y="0"/>
          <a:ext cx="0" cy="0"/>
          <a:chOff x="0" y="0"/>
          <a:chExt cx="0" cy="0"/>
        </a:xfrm>
      </p:grpSpPr>
      <p:sp>
        <p:nvSpPr>
          <p:cNvPr id="693" name="Google Shape;693;p79"/>
          <p:cNvSpPr txBox="1">
            <a:spLocks noGrp="1"/>
          </p:cNvSpPr>
          <p:nvPr>
            <p:ph type="title" idx="2"/>
          </p:nvPr>
        </p:nvSpPr>
        <p:spPr>
          <a:xfrm>
            <a:off x="4863625" y="4112850"/>
            <a:ext cx="7580100" cy="13665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3200"/>
              <a:buNone/>
            </a:pPr>
            <a:r>
              <a:rPr lang="en-US" sz="3600" dirty="0"/>
              <a:t>Open Government Secretariat &amp; Open Government Roundtable </a:t>
            </a:r>
            <a:endParaRPr sz="3600" dirty="0"/>
          </a:p>
          <a:p>
            <a:pPr marL="0" lvl="0" indent="0" algn="l" rtl="0">
              <a:lnSpc>
                <a:spcPct val="100000"/>
              </a:lnSpc>
              <a:spcBef>
                <a:spcPts val="0"/>
              </a:spcBef>
              <a:spcAft>
                <a:spcPts val="0"/>
              </a:spcAft>
              <a:buSzPts val="3200"/>
              <a:buNone/>
            </a:pPr>
            <a:r>
              <a:rPr lang="en-US" sz="3600" dirty="0"/>
              <a:t>Civil Society Meeting</a:t>
            </a:r>
            <a:endParaRPr sz="3600" dirty="0"/>
          </a:p>
        </p:txBody>
      </p:sp>
      <p:sp>
        <p:nvSpPr>
          <p:cNvPr id="694" name="Google Shape;694;p79"/>
          <p:cNvSpPr txBox="1">
            <a:spLocks noGrp="1"/>
          </p:cNvSpPr>
          <p:nvPr>
            <p:ph type="subTitle" idx="1"/>
          </p:nvPr>
        </p:nvSpPr>
        <p:spPr>
          <a:xfrm>
            <a:off x="4939831" y="6073175"/>
            <a:ext cx="6548100" cy="591600"/>
          </a:xfrm>
          <a:prstGeom prst="rect">
            <a:avLst/>
          </a:prstGeom>
          <a:noFill/>
          <a:ln>
            <a:noFill/>
          </a:ln>
        </p:spPr>
        <p:txBody>
          <a:bodyPr spcFirstLastPara="1" wrap="square" lIns="121900" tIns="121900" rIns="121900" bIns="121900" anchor="b" anchorCtr="0">
            <a:noAutofit/>
          </a:bodyPr>
          <a:lstStyle/>
          <a:p>
            <a:pPr marL="0" lvl="0" indent="0" algn="l" rtl="0">
              <a:lnSpc>
                <a:spcPct val="100000"/>
              </a:lnSpc>
              <a:spcBef>
                <a:spcPts val="0"/>
              </a:spcBef>
              <a:spcAft>
                <a:spcPts val="0"/>
              </a:spcAft>
              <a:buSzPts val="1800"/>
              <a:buNone/>
            </a:pPr>
            <a:r>
              <a:rPr lang="en-US">
                <a:solidFill>
                  <a:schemeClr val="dk1"/>
                </a:solidFill>
              </a:rPr>
              <a:t>February 5, 2024</a:t>
            </a:r>
            <a:endParaRPr>
              <a:solidFill>
                <a:schemeClr val="dk1"/>
              </a:solidFill>
            </a:endParaRPr>
          </a:p>
        </p:txBody>
      </p:sp>
      <p:sp>
        <p:nvSpPr>
          <p:cNvPr id="695" name="Google Shape;695;p79"/>
          <p:cNvSpPr txBox="1">
            <a:spLocks noGrp="1"/>
          </p:cNvSpPr>
          <p:nvPr>
            <p:ph type="title" idx="2"/>
          </p:nvPr>
        </p:nvSpPr>
        <p:spPr>
          <a:xfrm>
            <a:off x="4863625" y="3398250"/>
            <a:ext cx="7076700" cy="7146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3200"/>
              <a:buNone/>
            </a:pPr>
            <a:r>
              <a:rPr lang="en-US" sz="3500" b="0">
                <a:solidFill>
                  <a:srgbClr val="0FAFFF"/>
                </a:solidFill>
              </a:rPr>
              <a:t>General Services Administration</a:t>
            </a:r>
            <a:endParaRPr sz="4000" b="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sp>
        <p:nvSpPr>
          <p:cNvPr id="805" name="Google Shape;805;p88"/>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000"/>
              <a:buFont typeface="Arial"/>
              <a:buNone/>
            </a:pPr>
            <a:fld id="{00000000-1234-1234-1234-123412341234}" type="slidenum">
              <a:rPr lang="en-US"/>
              <a:t>10</a:t>
            </a:fld>
            <a:endParaRPr/>
          </a:p>
        </p:txBody>
      </p:sp>
      <p:sp>
        <p:nvSpPr>
          <p:cNvPr id="806" name="Google Shape;806;p88"/>
          <p:cNvSpPr txBox="1">
            <a:spLocks noGrp="1"/>
          </p:cNvSpPr>
          <p:nvPr>
            <p:ph type="title"/>
          </p:nvPr>
        </p:nvSpPr>
        <p:spPr>
          <a:xfrm>
            <a:off x="788999" y="402075"/>
            <a:ext cx="107154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A Message from GSA Legal</a:t>
            </a:r>
            <a:endParaRPr dirty="0"/>
          </a:p>
        </p:txBody>
      </p:sp>
      <p:sp>
        <p:nvSpPr>
          <p:cNvPr id="807" name="Google Shape;807;p88"/>
          <p:cNvSpPr txBox="1">
            <a:spLocks noGrp="1"/>
          </p:cNvSpPr>
          <p:nvPr>
            <p:ph type="subTitle" idx="1"/>
          </p:nvPr>
        </p:nvSpPr>
        <p:spPr>
          <a:xfrm>
            <a:off x="789000" y="1554800"/>
            <a:ext cx="9794100" cy="52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Navigating the Public Input Process</a:t>
            </a:r>
            <a:endParaRPr/>
          </a:p>
        </p:txBody>
      </p:sp>
      <p:sp>
        <p:nvSpPr>
          <p:cNvPr id="808" name="Google Shape;808;p88"/>
          <p:cNvSpPr txBox="1"/>
          <p:nvPr/>
        </p:nvSpPr>
        <p:spPr>
          <a:xfrm>
            <a:off x="6596150" y="2458450"/>
            <a:ext cx="5209200" cy="3621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b="1">
                <a:solidFill>
                  <a:schemeClr val="lt1"/>
                </a:solidFill>
              </a:rPr>
              <a:t>“The purpose of this engagement session is to encourage broad public input. However, GSA does not intend to use any individual or collective opinion expressed in this forum as a guideline in the formulation of any agency policy or regulation."</a:t>
            </a:r>
            <a:endParaRPr sz="2400" b="1">
              <a:solidFill>
                <a:schemeClr val="lt1"/>
              </a:solidFill>
            </a:endParaRPr>
          </a:p>
        </p:txBody>
      </p:sp>
      <p:pic>
        <p:nvPicPr>
          <p:cNvPr id="809" name="Google Shape;809;p88" descr="This is a picture of a gavel on a wooden desk and a bookshelf in the background. To the right of the gavel are three books, one of them is titled &quot;Federal Law&quot;."/>
          <p:cNvPicPr preferRelativeResize="0"/>
          <p:nvPr/>
        </p:nvPicPr>
        <p:blipFill>
          <a:blip r:embed="rId3">
            <a:alphaModFix/>
          </a:blip>
          <a:stretch>
            <a:fillRect/>
          </a:stretch>
        </p:blipFill>
        <p:spPr>
          <a:xfrm>
            <a:off x="789000" y="2458450"/>
            <a:ext cx="5640151" cy="3759176"/>
          </a:xfrm>
          <a:prstGeom prst="rect">
            <a:avLst/>
          </a:prstGeom>
          <a:noFill/>
          <a:ln>
            <a:noFill/>
          </a:ln>
        </p:spPr>
      </p:pic>
      <p:sp>
        <p:nvSpPr>
          <p:cNvPr id="810" name="Google Shape;810;p88"/>
          <p:cNvSpPr txBox="1"/>
          <p:nvPr/>
        </p:nvSpPr>
        <p:spPr>
          <a:xfrm>
            <a:off x="789000" y="6217625"/>
            <a:ext cx="56403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a:solidFill>
                  <a:schemeClr val="lt2"/>
                </a:solidFill>
              </a:rPr>
              <a:t>Image Credit </a:t>
            </a:r>
            <a:r>
              <a:rPr lang="en-US" sz="1200" u="sng">
                <a:solidFill>
                  <a:schemeClr val="hlink"/>
                </a:solidFill>
                <a:hlinkClick r:id="rId4"/>
              </a:rPr>
              <a:t>https://thebluediamondgallery.com/legal08/f/federal-law.html</a:t>
            </a:r>
            <a:r>
              <a:rPr lang="en-US" sz="1200"/>
              <a:t>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15"/>
        <p:cNvGrpSpPr/>
        <p:nvPr/>
      </p:nvGrpSpPr>
      <p:grpSpPr>
        <a:xfrm>
          <a:off x="0" y="0"/>
          <a:ext cx="0" cy="0"/>
          <a:chOff x="0" y="0"/>
          <a:chExt cx="0" cy="0"/>
        </a:xfrm>
      </p:grpSpPr>
      <p:sp>
        <p:nvSpPr>
          <p:cNvPr id="816" name="Google Shape;816;p89"/>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000"/>
              <a:buFont typeface="Arial"/>
              <a:buNone/>
            </a:pPr>
            <a:fld id="{00000000-1234-1234-1234-123412341234}" type="slidenum">
              <a:rPr lang="en-US"/>
              <a:t>11</a:t>
            </a:fld>
            <a:endParaRPr/>
          </a:p>
        </p:txBody>
      </p:sp>
      <p:sp>
        <p:nvSpPr>
          <p:cNvPr id="817" name="Google Shape;817;p89"/>
          <p:cNvSpPr txBox="1">
            <a:spLocks noGrp="1"/>
          </p:cNvSpPr>
          <p:nvPr>
            <p:ph type="title"/>
          </p:nvPr>
        </p:nvSpPr>
        <p:spPr>
          <a:xfrm>
            <a:off x="288025" y="2666745"/>
            <a:ext cx="8025300" cy="127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5300" dirty="0"/>
              <a:t>Ice Breaker</a:t>
            </a:r>
            <a:endParaRPr sz="53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sp>
        <p:nvSpPr>
          <p:cNvPr id="823" name="Google Shape;823;p90"/>
          <p:cNvSpPr txBox="1">
            <a:spLocks noGrp="1"/>
          </p:cNvSpPr>
          <p:nvPr>
            <p:ph type="sldNum" idx="12"/>
          </p:nvPr>
        </p:nvSpPr>
        <p:spPr>
          <a:xfrm>
            <a:off x="11296610" y="6217622"/>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US"/>
              <a:t>12</a:t>
            </a:fld>
            <a:endParaRPr/>
          </a:p>
        </p:txBody>
      </p:sp>
      <p:sp>
        <p:nvSpPr>
          <p:cNvPr id="824" name="Google Shape;824;p90"/>
          <p:cNvSpPr txBox="1">
            <a:spLocks noGrp="1"/>
          </p:cNvSpPr>
          <p:nvPr>
            <p:ph type="title"/>
          </p:nvPr>
        </p:nvSpPr>
        <p:spPr>
          <a:xfrm>
            <a:off x="585800" y="103900"/>
            <a:ext cx="107109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Three Words Ice Breaker</a:t>
            </a:r>
            <a:endParaRPr dirty="0"/>
          </a:p>
        </p:txBody>
      </p:sp>
      <p:sp>
        <p:nvSpPr>
          <p:cNvPr id="825" name="Google Shape;825;p90"/>
          <p:cNvSpPr txBox="1">
            <a:spLocks noGrp="1"/>
          </p:cNvSpPr>
          <p:nvPr>
            <p:ph type="subTitle" idx="1"/>
          </p:nvPr>
        </p:nvSpPr>
        <p:spPr>
          <a:xfrm>
            <a:off x="585800" y="1161100"/>
            <a:ext cx="10710900" cy="52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a:latin typeface="Roboto"/>
                <a:ea typeface="Roboto"/>
                <a:cs typeface="Roboto"/>
                <a:sym typeface="Roboto"/>
              </a:rPr>
              <a:t>Lightning Round Introductions!</a:t>
            </a:r>
            <a:endParaRPr b="1">
              <a:latin typeface="Roboto"/>
              <a:ea typeface="Roboto"/>
              <a:cs typeface="Roboto"/>
              <a:sym typeface="Roboto"/>
            </a:endParaRPr>
          </a:p>
        </p:txBody>
      </p:sp>
      <p:sp>
        <p:nvSpPr>
          <p:cNvPr id="827" name="Google Shape;827;p90"/>
          <p:cNvSpPr txBox="1"/>
          <p:nvPr/>
        </p:nvSpPr>
        <p:spPr>
          <a:xfrm>
            <a:off x="6342975" y="2289925"/>
            <a:ext cx="5030400" cy="3688800"/>
          </a:xfrm>
          <a:prstGeom prst="rect">
            <a:avLst/>
          </a:prstGeom>
          <a:noFill/>
          <a:ln>
            <a:noFill/>
          </a:ln>
        </p:spPr>
        <p:txBody>
          <a:bodyPr spcFirstLastPara="1" wrap="square" lIns="91425" tIns="91425" rIns="91425" bIns="91425" anchor="t" anchorCtr="0">
            <a:noAutofit/>
          </a:bodyPr>
          <a:lstStyle/>
          <a:p>
            <a:pPr marL="457200" lvl="0" indent="-381000" algn="l" rtl="0">
              <a:spcBef>
                <a:spcPts val="0"/>
              </a:spcBef>
              <a:spcAft>
                <a:spcPts val="0"/>
              </a:spcAft>
              <a:buClr>
                <a:schemeClr val="lt1"/>
              </a:buClr>
              <a:buSzPts val="2400"/>
              <a:buFont typeface="Calibri"/>
              <a:buChar char="●"/>
            </a:pPr>
            <a:r>
              <a:rPr lang="en-US" sz="2400">
                <a:solidFill>
                  <a:schemeClr val="lt1"/>
                </a:solidFill>
                <a:latin typeface="Calibri"/>
                <a:ea typeface="Calibri"/>
                <a:cs typeface="Calibri"/>
                <a:sym typeface="Calibri"/>
              </a:rPr>
              <a:t>We will go around the room, in a lightning round, and ask you to provide the following information:</a:t>
            </a:r>
            <a:endParaRPr sz="2400">
              <a:solidFill>
                <a:schemeClr val="lt1"/>
              </a:solidFill>
              <a:latin typeface="Calibri"/>
              <a:ea typeface="Calibri"/>
              <a:cs typeface="Calibri"/>
              <a:sym typeface="Calibri"/>
            </a:endParaRPr>
          </a:p>
          <a:p>
            <a:pPr marL="914400" lvl="1" indent="-381000" algn="l" rtl="0">
              <a:spcBef>
                <a:spcPts val="0"/>
              </a:spcBef>
              <a:spcAft>
                <a:spcPts val="0"/>
              </a:spcAft>
              <a:buClr>
                <a:schemeClr val="lt1"/>
              </a:buClr>
              <a:buSzPts val="2400"/>
              <a:buFont typeface="Calibri"/>
              <a:buChar char="○"/>
            </a:pPr>
            <a:r>
              <a:rPr lang="en-US" sz="2400">
                <a:solidFill>
                  <a:schemeClr val="lt1"/>
                </a:solidFill>
                <a:latin typeface="Calibri"/>
                <a:ea typeface="Calibri"/>
                <a:cs typeface="Calibri"/>
                <a:sym typeface="Calibri"/>
              </a:rPr>
              <a:t>Name</a:t>
            </a:r>
            <a:endParaRPr sz="2400">
              <a:solidFill>
                <a:schemeClr val="lt1"/>
              </a:solidFill>
              <a:latin typeface="Calibri"/>
              <a:ea typeface="Calibri"/>
              <a:cs typeface="Calibri"/>
              <a:sym typeface="Calibri"/>
            </a:endParaRPr>
          </a:p>
          <a:p>
            <a:pPr marL="914400" lvl="1" indent="-381000" algn="l" rtl="0">
              <a:spcBef>
                <a:spcPts val="0"/>
              </a:spcBef>
              <a:spcAft>
                <a:spcPts val="0"/>
              </a:spcAft>
              <a:buClr>
                <a:schemeClr val="lt1"/>
              </a:buClr>
              <a:buSzPts val="2400"/>
              <a:buFont typeface="Calibri"/>
              <a:buChar char="○"/>
            </a:pPr>
            <a:r>
              <a:rPr lang="en-US" sz="2400">
                <a:solidFill>
                  <a:schemeClr val="lt1"/>
                </a:solidFill>
                <a:latin typeface="Calibri"/>
                <a:ea typeface="Calibri"/>
                <a:cs typeface="Calibri"/>
                <a:sym typeface="Calibri"/>
              </a:rPr>
              <a:t>Organization</a:t>
            </a:r>
            <a:endParaRPr sz="2400">
              <a:solidFill>
                <a:schemeClr val="lt1"/>
              </a:solidFill>
              <a:latin typeface="Calibri"/>
              <a:ea typeface="Calibri"/>
              <a:cs typeface="Calibri"/>
              <a:sym typeface="Calibri"/>
            </a:endParaRPr>
          </a:p>
          <a:p>
            <a:pPr marL="914400" lvl="1" indent="-381000" algn="l" rtl="0">
              <a:spcBef>
                <a:spcPts val="0"/>
              </a:spcBef>
              <a:spcAft>
                <a:spcPts val="0"/>
              </a:spcAft>
              <a:buClr>
                <a:schemeClr val="lt1"/>
              </a:buClr>
              <a:buSzPts val="2400"/>
              <a:buFont typeface="Calibri"/>
              <a:buChar char="○"/>
            </a:pPr>
            <a:r>
              <a:rPr lang="en-US" sz="2400">
                <a:solidFill>
                  <a:schemeClr val="lt1"/>
                </a:solidFill>
                <a:latin typeface="Calibri"/>
                <a:ea typeface="Calibri"/>
                <a:cs typeface="Calibri"/>
                <a:sym typeface="Calibri"/>
              </a:rPr>
              <a:t>3 words to describe yourself or what you're passionate about</a:t>
            </a:r>
            <a:endParaRPr sz="2400">
              <a:solidFill>
                <a:schemeClr val="lt1"/>
              </a:solidFill>
              <a:latin typeface="Calibri"/>
              <a:ea typeface="Calibri"/>
              <a:cs typeface="Calibri"/>
              <a:sym typeface="Calibri"/>
            </a:endParaRPr>
          </a:p>
          <a:p>
            <a:pPr marL="457200" lvl="0" indent="-381000" algn="l" rtl="0">
              <a:spcBef>
                <a:spcPts val="0"/>
              </a:spcBef>
              <a:spcAft>
                <a:spcPts val="0"/>
              </a:spcAft>
              <a:buClr>
                <a:schemeClr val="lt1"/>
              </a:buClr>
              <a:buSzPts val="2400"/>
              <a:buFont typeface="Calibri"/>
              <a:buChar char="●"/>
            </a:pPr>
            <a:r>
              <a:rPr lang="en-US" sz="2400">
                <a:solidFill>
                  <a:schemeClr val="lt1"/>
                </a:solidFill>
                <a:latin typeface="Calibri"/>
                <a:ea typeface="Calibri"/>
                <a:cs typeface="Calibri"/>
                <a:sym typeface="Calibri"/>
              </a:rPr>
              <a:t>Virtual attendees: Please input the above information into the chat</a:t>
            </a:r>
            <a:endParaRPr sz="2400">
              <a:solidFill>
                <a:schemeClr val="lt1"/>
              </a:solidFill>
              <a:latin typeface="Calibri"/>
              <a:ea typeface="Calibri"/>
              <a:cs typeface="Calibri"/>
              <a:sym typeface="Calibri"/>
            </a:endParaRPr>
          </a:p>
        </p:txBody>
      </p:sp>
      <p:pic>
        <p:nvPicPr>
          <p:cNvPr id="826" name="Google Shape;826;p90" descr="A picture of a sheet of ice being broken, and the pieces falling into dark water. "/>
          <p:cNvPicPr preferRelativeResize="0"/>
          <p:nvPr/>
        </p:nvPicPr>
        <p:blipFill>
          <a:blip r:embed="rId3">
            <a:alphaModFix/>
          </a:blip>
          <a:stretch>
            <a:fillRect/>
          </a:stretch>
        </p:blipFill>
        <p:spPr>
          <a:xfrm>
            <a:off x="152400" y="2257375"/>
            <a:ext cx="5603700" cy="3714750"/>
          </a:xfrm>
          <a:prstGeom prst="rect">
            <a:avLst/>
          </a:prstGeom>
          <a:noFill/>
          <a:ln>
            <a:noFill/>
          </a:ln>
        </p:spPr>
      </p:pic>
      <p:sp>
        <p:nvSpPr>
          <p:cNvPr id="828" name="Google Shape;828;p90"/>
          <p:cNvSpPr txBox="1"/>
          <p:nvPr/>
        </p:nvSpPr>
        <p:spPr>
          <a:xfrm>
            <a:off x="134100" y="5972125"/>
            <a:ext cx="82281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a:solidFill>
                  <a:schemeClr val="lt2"/>
                </a:solidFill>
              </a:rPr>
              <a:t>Image Credit </a:t>
            </a:r>
            <a:r>
              <a:rPr lang="en-US" sz="1200" u="sng">
                <a:solidFill>
                  <a:schemeClr val="hlink"/>
                </a:solidFill>
                <a:hlinkClick r:id="rId4"/>
              </a:rPr>
              <a:t>https://www.shutterstock.com/image-vector/atlantic-antarctic-floes-glaciers-icebergs-floating-2087872366</a:t>
            </a:r>
            <a:r>
              <a:rPr lang="en-US" sz="1200">
                <a:solidFill>
                  <a:schemeClr val="lt2"/>
                </a:solidFill>
              </a:rPr>
              <a:t>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33"/>
        <p:cNvGrpSpPr/>
        <p:nvPr/>
      </p:nvGrpSpPr>
      <p:grpSpPr>
        <a:xfrm>
          <a:off x="0" y="0"/>
          <a:ext cx="0" cy="0"/>
          <a:chOff x="0" y="0"/>
          <a:chExt cx="0" cy="0"/>
        </a:xfrm>
      </p:grpSpPr>
      <p:sp>
        <p:nvSpPr>
          <p:cNvPr id="834" name="Google Shape;834;p91"/>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000"/>
              <a:buFont typeface="Arial"/>
              <a:buNone/>
            </a:pPr>
            <a:fld id="{00000000-1234-1234-1234-123412341234}" type="slidenum">
              <a:rPr lang="en-US"/>
              <a:t>13</a:t>
            </a:fld>
            <a:endParaRPr/>
          </a:p>
        </p:txBody>
      </p:sp>
      <p:sp>
        <p:nvSpPr>
          <p:cNvPr id="835" name="Google Shape;835;p91"/>
          <p:cNvSpPr txBox="1">
            <a:spLocks noGrp="1"/>
          </p:cNvSpPr>
          <p:nvPr>
            <p:ph type="title"/>
          </p:nvPr>
        </p:nvSpPr>
        <p:spPr>
          <a:xfrm>
            <a:off x="304800" y="2901520"/>
            <a:ext cx="8025300" cy="127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News From GSA</a:t>
            </a: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39"/>
        <p:cNvGrpSpPr/>
        <p:nvPr/>
      </p:nvGrpSpPr>
      <p:grpSpPr>
        <a:xfrm>
          <a:off x="0" y="0"/>
          <a:ext cx="0" cy="0"/>
          <a:chOff x="0" y="0"/>
          <a:chExt cx="0" cy="0"/>
        </a:xfrm>
      </p:grpSpPr>
      <p:sp>
        <p:nvSpPr>
          <p:cNvPr id="922" name="Google Shape;922;p92"/>
          <p:cNvSpPr txBox="1">
            <a:spLocks noGrp="1"/>
          </p:cNvSpPr>
          <p:nvPr>
            <p:ph type="sldNum" idx="12"/>
          </p:nvPr>
        </p:nvSpPr>
        <p:spPr>
          <a:xfrm>
            <a:off x="11296611" y="6217623"/>
            <a:ext cx="731700" cy="524700"/>
          </a:xfrm>
          <a:prstGeom prst="rect">
            <a:avLst/>
          </a:prstGeom>
        </p:spPr>
        <p:txBody>
          <a:bodyPr spcFirstLastPara="1" wrap="square" lIns="121900" tIns="121900" rIns="121900" bIns="121900" anchor="ctr" anchorCtr="0">
            <a:noAutofit/>
          </a:bodyPr>
          <a:lstStyle/>
          <a:p>
            <a:pPr marL="0" lvl="0" indent="0" algn="r" rtl="0">
              <a:spcBef>
                <a:spcPts val="0"/>
              </a:spcBef>
              <a:spcAft>
                <a:spcPts val="0"/>
              </a:spcAft>
              <a:buClr>
                <a:srgbClr val="000000"/>
              </a:buClr>
              <a:buSzPts val="1300"/>
              <a:buFont typeface="Arial"/>
              <a:buNone/>
            </a:pPr>
            <a:fld id="{00000000-1234-1234-1234-123412341234}" type="slidenum">
              <a:rPr lang="en-US"/>
              <a:t>14</a:t>
            </a:fld>
            <a:endParaRPr dirty="0"/>
          </a:p>
        </p:txBody>
      </p:sp>
      <p:sp>
        <p:nvSpPr>
          <p:cNvPr id="2" name="Title 1">
            <a:extLst>
              <a:ext uri="{FF2B5EF4-FFF2-40B4-BE49-F238E27FC236}">
                <a16:creationId xmlns:a16="http://schemas.microsoft.com/office/drawing/2014/main" id="{076E49C7-C387-C5B6-5DC1-8CDB4A87DD35}"/>
              </a:ext>
            </a:extLst>
          </p:cNvPr>
          <p:cNvSpPr>
            <a:spLocks noGrp="1"/>
          </p:cNvSpPr>
          <p:nvPr>
            <p:ph type="title" idx="4294967295"/>
          </p:nvPr>
        </p:nvSpPr>
        <p:spPr>
          <a:xfrm>
            <a:off x="415600" y="-763600"/>
            <a:ext cx="11360800" cy="763600"/>
          </a:xfrm>
        </p:spPr>
        <p:txBody>
          <a:bodyPr spcFirstLastPara="1" wrap="square" lIns="91425" tIns="91425" rIns="91425" bIns="91425" anchor="b" anchorCtr="0">
            <a:noAutofit/>
          </a:bodyPr>
          <a:lstStyle/>
          <a:p>
            <a:r>
              <a:rPr lang="en-US" dirty="0"/>
              <a:t>What Makes for a Successful Multi-Stakeholder Forum (MSF)?</a:t>
            </a:r>
          </a:p>
        </p:txBody>
      </p:sp>
      <p:sp>
        <p:nvSpPr>
          <p:cNvPr id="840" name="Google Shape;840;p92">
            <a:extLst>
              <a:ext uri="{C183D7F6-B498-43B3-948B-1728B52AA6E4}">
                <adec:decorative xmlns:adec="http://schemas.microsoft.com/office/drawing/2017/decorative" val="1"/>
              </a:ext>
            </a:extLst>
          </p:cNvPr>
          <p:cNvSpPr/>
          <p:nvPr/>
        </p:nvSpPr>
        <p:spPr>
          <a:xfrm>
            <a:off x="3659731" y="993367"/>
            <a:ext cx="4872900" cy="4871100"/>
          </a:xfrm>
          <a:prstGeom prst="ellipse">
            <a:avLst/>
          </a:prstGeom>
          <a:solidFill>
            <a:srgbClr val="F2F2F2">
              <a:alpha val="498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Calibri"/>
              <a:ea typeface="Calibri"/>
              <a:cs typeface="Calibri"/>
              <a:sym typeface="Calibri"/>
            </a:endParaRPr>
          </a:p>
        </p:txBody>
      </p:sp>
      <p:sp>
        <p:nvSpPr>
          <p:cNvPr id="921" name="Google Shape;921;p92"/>
          <p:cNvSpPr txBox="1"/>
          <p:nvPr/>
        </p:nvSpPr>
        <p:spPr>
          <a:xfrm>
            <a:off x="4791947" y="1655728"/>
            <a:ext cx="2607900" cy="12006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dirty="0">
                <a:solidFill>
                  <a:srgbClr val="262626"/>
                </a:solidFill>
              </a:rPr>
              <a:t>Components of a Successful MSF</a:t>
            </a:r>
            <a:endParaRPr sz="1500" dirty="0">
              <a:solidFill>
                <a:srgbClr val="262626"/>
              </a:solidFill>
            </a:endParaRPr>
          </a:p>
        </p:txBody>
      </p:sp>
      <p:grpSp>
        <p:nvGrpSpPr>
          <p:cNvPr id="841" name="Google Shape;841;p92" descr="a picture of a stack of papers, each with a different color. The top few papers are higher on the left side, as if they were being dropped into place."/>
          <p:cNvGrpSpPr/>
          <p:nvPr/>
        </p:nvGrpSpPr>
        <p:grpSpPr>
          <a:xfrm>
            <a:off x="4223155" y="2519263"/>
            <a:ext cx="3745328" cy="2390355"/>
            <a:chOff x="4076648" y="3231218"/>
            <a:chExt cx="4035479" cy="2576091"/>
          </a:xfrm>
        </p:grpSpPr>
        <p:grpSp>
          <p:nvGrpSpPr>
            <p:cNvPr id="842" name="Google Shape;842;p92"/>
            <p:cNvGrpSpPr/>
            <p:nvPr/>
          </p:nvGrpSpPr>
          <p:grpSpPr>
            <a:xfrm>
              <a:off x="4076701" y="5467434"/>
              <a:ext cx="4019550" cy="339875"/>
              <a:chOff x="1566863" y="5443538"/>
              <a:chExt cx="4019550" cy="339875"/>
            </a:xfrm>
          </p:grpSpPr>
          <p:sp>
            <p:nvSpPr>
              <p:cNvPr id="843" name="Google Shape;843;p92"/>
              <p:cNvSpPr/>
              <p:nvPr/>
            </p:nvSpPr>
            <p:spPr>
              <a:xfrm>
                <a:off x="1566863" y="5443538"/>
                <a:ext cx="330200" cy="339725"/>
              </a:xfrm>
              <a:custGeom>
                <a:avLst/>
                <a:gdLst/>
                <a:ahLst/>
                <a:cxnLst/>
                <a:rect l="l" t="t" r="r" b="b"/>
                <a:pathLst>
                  <a:path w="208" h="214" extrusionOk="0">
                    <a:moveTo>
                      <a:pt x="208" y="177"/>
                    </a:moveTo>
                    <a:lnTo>
                      <a:pt x="182" y="214"/>
                    </a:lnTo>
                    <a:lnTo>
                      <a:pt x="0" y="54"/>
                    </a:lnTo>
                    <a:lnTo>
                      <a:pt x="0" y="0"/>
                    </a:lnTo>
                    <a:lnTo>
                      <a:pt x="84" y="40"/>
                    </a:lnTo>
                    <a:lnTo>
                      <a:pt x="182" y="129"/>
                    </a:lnTo>
                    <a:lnTo>
                      <a:pt x="208" y="177"/>
                    </a:lnTo>
                    <a:close/>
                  </a:path>
                </a:pathLst>
              </a:custGeom>
              <a:solidFill>
                <a:srgbClr val="26262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44" name="Google Shape;844;p92"/>
              <p:cNvSpPr/>
              <p:nvPr/>
            </p:nvSpPr>
            <p:spPr>
              <a:xfrm>
                <a:off x="1855788" y="5688013"/>
                <a:ext cx="3729000" cy="95400"/>
              </a:xfrm>
              <a:prstGeom prst="rect">
                <a:avLst/>
              </a:prstGeom>
              <a:solidFill>
                <a:srgbClr val="3F3F3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45" name="Google Shape;845;p92"/>
              <p:cNvSpPr/>
              <p:nvPr/>
            </p:nvSpPr>
            <p:spPr>
              <a:xfrm>
                <a:off x="1566863" y="5443538"/>
                <a:ext cx="4019550" cy="244475"/>
              </a:xfrm>
              <a:custGeom>
                <a:avLst/>
                <a:gdLst/>
                <a:ahLst/>
                <a:cxnLst/>
                <a:rect l="l" t="t" r="r" b="b"/>
                <a:pathLst>
                  <a:path w="2532" h="154" extrusionOk="0">
                    <a:moveTo>
                      <a:pt x="2532" y="154"/>
                    </a:moveTo>
                    <a:lnTo>
                      <a:pt x="182" y="154"/>
                    </a:lnTo>
                    <a:lnTo>
                      <a:pt x="0" y="0"/>
                    </a:lnTo>
                    <a:lnTo>
                      <a:pt x="2349" y="0"/>
                    </a:lnTo>
                    <a:lnTo>
                      <a:pt x="2532" y="154"/>
                    </a:lnTo>
                    <a:close/>
                  </a:path>
                </a:pathLst>
              </a:custGeom>
              <a:solidFill>
                <a:srgbClr val="59595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nvGrpSpPr>
            <p:cNvPr id="846" name="Google Shape;846;p92"/>
            <p:cNvGrpSpPr/>
            <p:nvPr/>
          </p:nvGrpSpPr>
          <p:grpSpPr>
            <a:xfrm>
              <a:off x="4076701" y="5345197"/>
              <a:ext cx="4019550" cy="339875"/>
              <a:chOff x="1566863" y="5443538"/>
              <a:chExt cx="4019550" cy="339875"/>
            </a:xfrm>
          </p:grpSpPr>
          <p:sp>
            <p:nvSpPr>
              <p:cNvPr id="847" name="Google Shape;847;p92"/>
              <p:cNvSpPr/>
              <p:nvPr/>
            </p:nvSpPr>
            <p:spPr>
              <a:xfrm>
                <a:off x="1566863" y="5443538"/>
                <a:ext cx="330200" cy="339725"/>
              </a:xfrm>
              <a:custGeom>
                <a:avLst/>
                <a:gdLst/>
                <a:ahLst/>
                <a:cxnLst/>
                <a:rect l="l" t="t" r="r" b="b"/>
                <a:pathLst>
                  <a:path w="208" h="214" extrusionOk="0">
                    <a:moveTo>
                      <a:pt x="208" y="177"/>
                    </a:moveTo>
                    <a:lnTo>
                      <a:pt x="182" y="214"/>
                    </a:lnTo>
                    <a:lnTo>
                      <a:pt x="0" y="54"/>
                    </a:lnTo>
                    <a:lnTo>
                      <a:pt x="0" y="0"/>
                    </a:lnTo>
                    <a:lnTo>
                      <a:pt x="84" y="40"/>
                    </a:lnTo>
                    <a:lnTo>
                      <a:pt x="182" y="129"/>
                    </a:lnTo>
                    <a:lnTo>
                      <a:pt x="208" y="177"/>
                    </a:lnTo>
                    <a:close/>
                  </a:path>
                </a:pathLst>
              </a:custGeom>
              <a:solidFill>
                <a:srgbClr val="0F24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48" name="Google Shape;848;p92"/>
              <p:cNvSpPr/>
              <p:nvPr/>
            </p:nvSpPr>
            <p:spPr>
              <a:xfrm>
                <a:off x="1855788" y="5688013"/>
                <a:ext cx="3729000" cy="95400"/>
              </a:xfrm>
              <a:prstGeom prst="rect">
                <a:avLst/>
              </a:prstGeom>
              <a:solidFill>
                <a:srgbClr val="17365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49" name="Google Shape;849;p92"/>
              <p:cNvSpPr/>
              <p:nvPr/>
            </p:nvSpPr>
            <p:spPr>
              <a:xfrm>
                <a:off x="1566863" y="5443538"/>
                <a:ext cx="4019550" cy="244475"/>
              </a:xfrm>
              <a:custGeom>
                <a:avLst/>
                <a:gdLst/>
                <a:ahLst/>
                <a:cxnLst/>
                <a:rect l="l" t="t" r="r" b="b"/>
                <a:pathLst>
                  <a:path w="2532" h="154" extrusionOk="0">
                    <a:moveTo>
                      <a:pt x="2532" y="154"/>
                    </a:moveTo>
                    <a:lnTo>
                      <a:pt x="182" y="154"/>
                    </a:lnTo>
                    <a:lnTo>
                      <a:pt x="0" y="0"/>
                    </a:lnTo>
                    <a:lnTo>
                      <a:pt x="2349" y="0"/>
                    </a:lnTo>
                    <a:lnTo>
                      <a:pt x="2532" y="154"/>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nvGrpSpPr>
            <p:cNvPr id="850" name="Google Shape;850;p92"/>
            <p:cNvGrpSpPr/>
            <p:nvPr/>
          </p:nvGrpSpPr>
          <p:grpSpPr>
            <a:xfrm>
              <a:off x="4076701" y="5202321"/>
              <a:ext cx="4019550" cy="339875"/>
              <a:chOff x="1566863" y="5443538"/>
              <a:chExt cx="4019550" cy="339875"/>
            </a:xfrm>
          </p:grpSpPr>
          <p:sp>
            <p:nvSpPr>
              <p:cNvPr id="851" name="Google Shape;851;p92"/>
              <p:cNvSpPr/>
              <p:nvPr/>
            </p:nvSpPr>
            <p:spPr>
              <a:xfrm>
                <a:off x="1566863" y="5443538"/>
                <a:ext cx="330200" cy="339725"/>
              </a:xfrm>
              <a:custGeom>
                <a:avLst/>
                <a:gdLst/>
                <a:ahLst/>
                <a:cxnLst/>
                <a:rect l="l" t="t" r="r" b="b"/>
                <a:pathLst>
                  <a:path w="208" h="214" extrusionOk="0">
                    <a:moveTo>
                      <a:pt x="208" y="177"/>
                    </a:moveTo>
                    <a:lnTo>
                      <a:pt x="182" y="214"/>
                    </a:lnTo>
                    <a:lnTo>
                      <a:pt x="0" y="54"/>
                    </a:lnTo>
                    <a:lnTo>
                      <a:pt x="0" y="0"/>
                    </a:lnTo>
                    <a:lnTo>
                      <a:pt x="84" y="40"/>
                    </a:lnTo>
                    <a:lnTo>
                      <a:pt x="182" y="129"/>
                    </a:lnTo>
                    <a:lnTo>
                      <a:pt x="208" y="177"/>
                    </a:lnTo>
                    <a:close/>
                  </a:path>
                </a:pathLst>
              </a:custGeom>
              <a:solidFill>
                <a:srgbClr val="A5A5A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52" name="Google Shape;852;p92"/>
              <p:cNvSpPr/>
              <p:nvPr/>
            </p:nvSpPr>
            <p:spPr>
              <a:xfrm>
                <a:off x="1855788" y="5688013"/>
                <a:ext cx="3729000" cy="95400"/>
              </a:xfrm>
              <a:prstGeom prst="rect">
                <a:avLst/>
              </a:prstGeom>
              <a:solidFill>
                <a:srgbClr val="BFBFB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53" name="Google Shape;853;p92"/>
              <p:cNvSpPr/>
              <p:nvPr/>
            </p:nvSpPr>
            <p:spPr>
              <a:xfrm>
                <a:off x="1566863" y="5443538"/>
                <a:ext cx="4019550" cy="244475"/>
              </a:xfrm>
              <a:custGeom>
                <a:avLst/>
                <a:gdLst/>
                <a:ahLst/>
                <a:cxnLst/>
                <a:rect l="l" t="t" r="r" b="b"/>
                <a:pathLst>
                  <a:path w="2532" h="154" extrusionOk="0">
                    <a:moveTo>
                      <a:pt x="2532" y="154"/>
                    </a:moveTo>
                    <a:lnTo>
                      <a:pt x="182" y="154"/>
                    </a:lnTo>
                    <a:lnTo>
                      <a:pt x="0" y="0"/>
                    </a:lnTo>
                    <a:lnTo>
                      <a:pt x="2349" y="0"/>
                    </a:lnTo>
                    <a:lnTo>
                      <a:pt x="2532" y="154"/>
                    </a:lnTo>
                    <a:close/>
                  </a:path>
                </a:pathLst>
              </a:custGeom>
              <a:solidFill>
                <a:srgbClr val="D8D8D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nvGrpSpPr>
            <p:cNvPr id="854" name="Google Shape;854;p92"/>
            <p:cNvGrpSpPr/>
            <p:nvPr/>
          </p:nvGrpSpPr>
          <p:grpSpPr>
            <a:xfrm>
              <a:off x="4076701" y="5086211"/>
              <a:ext cx="4019550" cy="339875"/>
              <a:chOff x="1566863" y="5443538"/>
              <a:chExt cx="4019550" cy="339875"/>
            </a:xfrm>
          </p:grpSpPr>
          <p:sp>
            <p:nvSpPr>
              <p:cNvPr id="855" name="Google Shape;855;p92"/>
              <p:cNvSpPr/>
              <p:nvPr/>
            </p:nvSpPr>
            <p:spPr>
              <a:xfrm>
                <a:off x="1566863" y="5443538"/>
                <a:ext cx="330200" cy="339725"/>
              </a:xfrm>
              <a:custGeom>
                <a:avLst/>
                <a:gdLst/>
                <a:ahLst/>
                <a:cxnLst/>
                <a:rect l="l" t="t" r="r" b="b"/>
                <a:pathLst>
                  <a:path w="208" h="214" extrusionOk="0">
                    <a:moveTo>
                      <a:pt x="208" y="177"/>
                    </a:moveTo>
                    <a:lnTo>
                      <a:pt x="182" y="214"/>
                    </a:lnTo>
                    <a:lnTo>
                      <a:pt x="0" y="54"/>
                    </a:lnTo>
                    <a:lnTo>
                      <a:pt x="0" y="0"/>
                    </a:lnTo>
                    <a:lnTo>
                      <a:pt x="84" y="40"/>
                    </a:lnTo>
                    <a:lnTo>
                      <a:pt x="182" y="129"/>
                    </a:lnTo>
                    <a:lnTo>
                      <a:pt x="208" y="177"/>
                    </a:lnTo>
                    <a:close/>
                  </a:path>
                </a:pathLst>
              </a:custGeom>
              <a:solidFill>
                <a:srgbClr val="1E5F9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56" name="Google Shape;856;p92"/>
              <p:cNvSpPr/>
              <p:nvPr/>
            </p:nvSpPr>
            <p:spPr>
              <a:xfrm>
                <a:off x="1855788" y="5688013"/>
                <a:ext cx="3729000" cy="95400"/>
              </a:xfrm>
              <a:prstGeom prst="rect">
                <a:avLst/>
              </a:prstGeom>
              <a:solidFill>
                <a:srgbClr val="3B8ED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57" name="Google Shape;857;p92"/>
              <p:cNvSpPr/>
              <p:nvPr/>
            </p:nvSpPr>
            <p:spPr>
              <a:xfrm>
                <a:off x="1566863" y="5443538"/>
                <a:ext cx="4019550" cy="244475"/>
              </a:xfrm>
              <a:custGeom>
                <a:avLst/>
                <a:gdLst/>
                <a:ahLst/>
                <a:cxnLst/>
                <a:rect l="l" t="t" r="r" b="b"/>
                <a:pathLst>
                  <a:path w="2532" h="154" extrusionOk="0">
                    <a:moveTo>
                      <a:pt x="2532" y="154"/>
                    </a:moveTo>
                    <a:lnTo>
                      <a:pt x="182" y="154"/>
                    </a:lnTo>
                    <a:lnTo>
                      <a:pt x="0" y="0"/>
                    </a:lnTo>
                    <a:lnTo>
                      <a:pt x="2349" y="0"/>
                    </a:lnTo>
                    <a:lnTo>
                      <a:pt x="2532" y="154"/>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nvGrpSpPr>
            <p:cNvPr id="858" name="Google Shape;858;p92"/>
            <p:cNvGrpSpPr/>
            <p:nvPr/>
          </p:nvGrpSpPr>
          <p:grpSpPr>
            <a:xfrm>
              <a:off x="4076701" y="4930369"/>
              <a:ext cx="4017975" cy="390525"/>
              <a:chOff x="1566863" y="4849813"/>
              <a:chExt cx="4017975" cy="390525"/>
            </a:xfrm>
          </p:grpSpPr>
          <p:sp>
            <p:nvSpPr>
              <p:cNvPr id="859" name="Google Shape;859;p92"/>
              <p:cNvSpPr/>
              <p:nvPr/>
            </p:nvSpPr>
            <p:spPr>
              <a:xfrm>
                <a:off x="1566863" y="4900613"/>
                <a:ext cx="330200" cy="339725"/>
              </a:xfrm>
              <a:custGeom>
                <a:avLst/>
                <a:gdLst/>
                <a:ahLst/>
                <a:cxnLst/>
                <a:rect l="l" t="t" r="r" b="b"/>
                <a:pathLst>
                  <a:path w="208" h="214" extrusionOk="0">
                    <a:moveTo>
                      <a:pt x="208" y="177"/>
                    </a:moveTo>
                    <a:lnTo>
                      <a:pt x="182" y="214"/>
                    </a:lnTo>
                    <a:lnTo>
                      <a:pt x="0" y="54"/>
                    </a:lnTo>
                    <a:lnTo>
                      <a:pt x="0" y="0"/>
                    </a:lnTo>
                    <a:lnTo>
                      <a:pt x="84" y="39"/>
                    </a:lnTo>
                    <a:lnTo>
                      <a:pt x="182" y="129"/>
                    </a:lnTo>
                    <a:lnTo>
                      <a:pt x="208" y="177"/>
                    </a:lnTo>
                    <a:close/>
                  </a:path>
                </a:pathLst>
              </a:custGeom>
              <a:solidFill>
                <a:srgbClr val="0F24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60" name="Google Shape;860;p92"/>
              <p:cNvSpPr/>
              <p:nvPr/>
            </p:nvSpPr>
            <p:spPr>
              <a:xfrm>
                <a:off x="1566863" y="4849813"/>
                <a:ext cx="4017975" cy="329724"/>
              </a:xfrm>
              <a:custGeom>
                <a:avLst/>
                <a:gdLst/>
                <a:ahLst/>
                <a:cxnLst/>
                <a:rect l="l" t="t" r="r" b="b"/>
                <a:pathLst>
                  <a:path w="10000" h="10385" extrusionOk="0">
                    <a:moveTo>
                      <a:pt x="733" y="9508"/>
                    </a:moveTo>
                    <a:lnTo>
                      <a:pt x="928" y="10369"/>
                    </a:lnTo>
                    <a:cubicBezTo>
                      <a:pt x="1802" y="10429"/>
                      <a:pt x="4467" y="10343"/>
                      <a:pt x="5979" y="9865"/>
                    </a:cubicBezTo>
                    <a:cubicBezTo>
                      <a:pt x="7491" y="9387"/>
                      <a:pt x="9635" y="9730"/>
                      <a:pt x="10000" y="7500"/>
                    </a:cubicBezTo>
                    <a:lnTo>
                      <a:pt x="9298" y="0"/>
                    </a:lnTo>
                    <a:cubicBezTo>
                      <a:pt x="9078" y="270"/>
                      <a:pt x="7823" y="1486"/>
                      <a:pt x="6021" y="1622"/>
                    </a:cubicBezTo>
                    <a:cubicBezTo>
                      <a:pt x="4461" y="1757"/>
                      <a:pt x="2295" y="1622"/>
                      <a:pt x="0" y="1622"/>
                    </a:cubicBezTo>
                    <a:cubicBezTo>
                      <a:pt x="248" y="4538"/>
                      <a:pt x="485" y="6592"/>
                      <a:pt x="733" y="950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61" name="Google Shape;861;p92"/>
              <p:cNvSpPr/>
              <p:nvPr/>
            </p:nvSpPr>
            <p:spPr>
              <a:xfrm>
                <a:off x="1855788" y="5087938"/>
                <a:ext cx="3729037" cy="152400"/>
              </a:xfrm>
              <a:custGeom>
                <a:avLst/>
                <a:gdLst/>
                <a:ahLst/>
                <a:cxnLst/>
                <a:rect l="l" t="t" r="r" b="b"/>
                <a:pathLst>
                  <a:path w="1731" h="71" extrusionOk="0">
                    <a:moveTo>
                      <a:pt x="1120" y="24"/>
                    </a:moveTo>
                    <a:cubicBezTo>
                      <a:pt x="829" y="26"/>
                      <a:pt x="465" y="27"/>
                      <a:pt x="37" y="27"/>
                    </a:cubicBezTo>
                    <a:cubicBezTo>
                      <a:pt x="14" y="27"/>
                      <a:pt x="1" y="27"/>
                      <a:pt x="0" y="27"/>
                    </a:cubicBezTo>
                    <a:cubicBezTo>
                      <a:pt x="1" y="71"/>
                      <a:pt x="1" y="71"/>
                      <a:pt x="1" y="71"/>
                    </a:cubicBezTo>
                    <a:cubicBezTo>
                      <a:pt x="2" y="71"/>
                      <a:pt x="15" y="71"/>
                      <a:pt x="37" y="71"/>
                    </a:cubicBezTo>
                    <a:cubicBezTo>
                      <a:pt x="465" y="71"/>
                      <a:pt x="829" y="70"/>
                      <a:pt x="1120" y="68"/>
                    </a:cubicBezTo>
                    <a:cubicBezTo>
                      <a:pt x="1434" y="66"/>
                      <a:pt x="1668" y="50"/>
                      <a:pt x="1731" y="44"/>
                    </a:cubicBezTo>
                    <a:cubicBezTo>
                      <a:pt x="1731" y="0"/>
                      <a:pt x="1731" y="0"/>
                      <a:pt x="1731" y="0"/>
                    </a:cubicBezTo>
                    <a:cubicBezTo>
                      <a:pt x="1690" y="4"/>
                      <a:pt x="1456" y="22"/>
                      <a:pt x="1120" y="24"/>
                    </a:cubicBezTo>
                    <a:close/>
                  </a:path>
                </a:pathLst>
              </a:custGeom>
              <a:solidFill>
                <a:srgbClr val="17365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nvGrpSpPr>
            <p:cNvPr id="862" name="Google Shape;862;p92"/>
            <p:cNvGrpSpPr/>
            <p:nvPr/>
          </p:nvGrpSpPr>
          <p:grpSpPr>
            <a:xfrm>
              <a:off x="4076701" y="4807961"/>
              <a:ext cx="4035427" cy="406400"/>
              <a:chOff x="1566863" y="4273551"/>
              <a:chExt cx="4035427" cy="406400"/>
            </a:xfrm>
          </p:grpSpPr>
          <p:sp>
            <p:nvSpPr>
              <p:cNvPr id="863" name="Google Shape;863;p92"/>
              <p:cNvSpPr/>
              <p:nvPr/>
            </p:nvSpPr>
            <p:spPr>
              <a:xfrm>
                <a:off x="1566863" y="4325938"/>
                <a:ext cx="330200" cy="338138"/>
              </a:xfrm>
              <a:custGeom>
                <a:avLst/>
                <a:gdLst/>
                <a:ahLst/>
                <a:cxnLst/>
                <a:rect l="l" t="t" r="r" b="b"/>
                <a:pathLst>
                  <a:path w="208" h="213" extrusionOk="0">
                    <a:moveTo>
                      <a:pt x="208" y="177"/>
                    </a:moveTo>
                    <a:lnTo>
                      <a:pt x="182" y="213"/>
                    </a:lnTo>
                    <a:lnTo>
                      <a:pt x="0" y="54"/>
                    </a:lnTo>
                    <a:lnTo>
                      <a:pt x="0" y="0"/>
                    </a:lnTo>
                    <a:lnTo>
                      <a:pt x="84" y="39"/>
                    </a:lnTo>
                    <a:lnTo>
                      <a:pt x="182" y="128"/>
                    </a:lnTo>
                    <a:lnTo>
                      <a:pt x="208" y="177"/>
                    </a:lnTo>
                    <a:close/>
                  </a:path>
                </a:pathLst>
              </a:custGeom>
              <a:solidFill>
                <a:srgbClr val="97480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64" name="Google Shape;864;p92"/>
              <p:cNvSpPr/>
              <p:nvPr/>
            </p:nvSpPr>
            <p:spPr>
              <a:xfrm>
                <a:off x="1566863" y="4273551"/>
                <a:ext cx="4035425" cy="344488"/>
              </a:xfrm>
              <a:custGeom>
                <a:avLst/>
                <a:gdLst/>
                <a:ahLst/>
                <a:cxnLst/>
                <a:rect l="l" t="t" r="r" b="b"/>
                <a:pathLst>
                  <a:path w="1873" h="160" extrusionOk="0">
                    <a:moveTo>
                      <a:pt x="1471" y="160"/>
                    </a:moveTo>
                    <a:cubicBezTo>
                      <a:pt x="1443" y="160"/>
                      <a:pt x="1167" y="158"/>
                      <a:pt x="1137" y="157"/>
                    </a:cubicBezTo>
                    <a:cubicBezTo>
                      <a:pt x="939" y="149"/>
                      <a:pt x="730" y="160"/>
                      <a:pt x="493" y="154"/>
                    </a:cubicBezTo>
                    <a:cubicBezTo>
                      <a:pt x="307" y="150"/>
                      <a:pt x="152" y="137"/>
                      <a:pt x="134" y="137"/>
                    </a:cubicBezTo>
                    <a:cubicBezTo>
                      <a:pt x="0" y="24"/>
                      <a:pt x="0" y="24"/>
                      <a:pt x="0" y="24"/>
                    </a:cubicBezTo>
                    <a:cubicBezTo>
                      <a:pt x="7" y="24"/>
                      <a:pt x="733" y="20"/>
                      <a:pt x="1119" y="35"/>
                    </a:cubicBezTo>
                    <a:cubicBezTo>
                      <a:pt x="1496" y="49"/>
                      <a:pt x="1737" y="0"/>
                      <a:pt x="1740" y="0"/>
                    </a:cubicBezTo>
                    <a:cubicBezTo>
                      <a:pt x="1873" y="109"/>
                      <a:pt x="1873" y="109"/>
                      <a:pt x="1873" y="109"/>
                    </a:cubicBezTo>
                    <a:cubicBezTo>
                      <a:pt x="1864" y="112"/>
                      <a:pt x="1813" y="160"/>
                      <a:pt x="1471" y="16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65" name="Google Shape;865;p92"/>
              <p:cNvSpPr/>
              <p:nvPr/>
            </p:nvSpPr>
            <p:spPr>
              <a:xfrm>
                <a:off x="1855788" y="4508501"/>
                <a:ext cx="3746502" cy="171450"/>
              </a:xfrm>
              <a:custGeom>
                <a:avLst/>
                <a:gdLst/>
                <a:ahLst/>
                <a:cxnLst/>
                <a:rect l="l" t="t" r="r" b="b"/>
                <a:pathLst>
                  <a:path w="1739" h="80" extrusionOk="0">
                    <a:moveTo>
                      <a:pt x="1203" y="80"/>
                    </a:moveTo>
                    <a:cubicBezTo>
                      <a:pt x="1174" y="80"/>
                      <a:pt x="1146" y="80"/>
                      <a:pt x="1116" y="79"/>
                    </a:cubicBezTo>
                    <a:cubicBezTo>
                      <a:pt x="732" y="64"/>
                      <a:pt x="8" y="72"/>
                      <a:pt x="0" y="72"/>
                    </a:cubicBezTo>
                    <a:cubicBezTo>
                      <a:pt x="0" y="28"/>
                      <a:pt x="0" y="28"/>
                      <a:pt x="0" y="28"/>
                    </a:cubicBezTo>
                    <a:cubicBezTo>
                      <a:pt x="7" y="28"/>
                      <a:pt x="733" y="20"/>
                      <a:pt x="1119" y="35"/>
                    </a:cubicBezTo>
                    <a:cubicBezTo>
                      <a:pt x="1496" y="49"/>
                      <a:pt x="1737" y="1"/>
                      <a:pt x="1739" y="0"/>
                    </a:cubicBezTo>
                    <a:cubicBezTo>
                      <a:pt x="1739" y="41"/>
                      <a:pt x="1739" y="41"/>
                      <a:pt x="1739" y="41"/>
                    </a:cubicBezTo>
                    <a:cubicBezTo>
                      <a:pt x="1730" y="45"/>
                      <a:pt x="1545" y="80"/>
                      <a:pt x="1203" y="80"/>
                    </a:cubicBezTo>
                    <a:close/>
                  </a:path>
                </a:pathLst>
              </a:custGeom>
              <a:solidFill>
                <a:srgbClr val="E36C0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nvGrpSpPr>
            <p:cNvPr id="866" name="Google Shape;866;p92"/>
            <p:cNvGrpSpPr/>
            <p:nvPr/>
          </p:nvGrpSpPr>
          <p:grpSpPr>
            <a:xfrm>
              <a:off x="4076701" y="4666819"/>
              <a:ext cx="4035427" cy="407987"/>
              <a:chOff x="1566863" y="3705226"/>
              <a:chExt cx="4035427" cy="407987"/>
            </a:xfrm>
          </p:grpSpPr>
          <p:sp>
            <p:nvSpPr>
              <p:cNvPr id="867" name="Google Shape;867;p92"/>
              <p:cNvSpPr/>
              <p:nvPr/>
            </p:nvSpPr>
            <p:spPr>
              <a:xfrm>
                <a:off x="1566863" y="3756026"/>
                <a:ext cx="330200" cy="339725"/>
              </a:xfrm>
              <a:custGeom>
                <a:avLst/>
                <a:gdLst/>
                <a:ahLst/>
                <a:cxnLst/>
                <a:rect l="l" t="t" r="r" b="b"/>
                <a:pathLst>
                  <a:path w="208" h="214" extrusionOk="0">
                    <a:moveTo>
                      <a:pt x="208" y="177"/>
                    </a:moveTo>
                    <a:lnTo>
                      <a:pt x="182" y="214"/>
                    </a:lnTo>
                    <a:lnTo>
                      <a:pt x="0" y="54"/>
                    </a:lnTo>
                    <a:lnTo>
                      <a:pt x="0" y="0"/>
                    </a:lnTo>
                    <a:lnTo>
                      <a:pt x="84" y="39"/>
                    </a:lnTo>
                    <a:lnTo>
                      <a:pt x="182" y="129"/>
                    </a:lnTo>
                    <a:lnTo>
                      <a:pt x="208" y="177"/>
                    </a:lnTo>
                    <a:close/>
                  </a:path>
                </a:pathLst>
              </a:custGeom>
              <a:solidFill>
                <a:srgbClr val="20586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68" name="Google Shape;868;p92"/>
              <p:cNvSpPr/>
              <p:nvPr/>
            </p:nvSpPr>
            <p:spPr>
              <a:xfrm>
                <a:off x="1566863" y="3705226"/>
                <a:ext cx="4035425" cy="342900"/>
              </a:xfrm>
              <a:custGeom>
                <a:avLst/>
                <a:gdLst/>
                <a:ahLst/>
                <a:cxnLst/>
                <a:rect l="l" t="t" r="r" b="b"/>
                <a:pathLst>
                  <a:path w="1873" h="160" extrusionOk="0">
                    <a:moveTo>
                      <a:pt x="1471" y="160"/>
                    </a:moveTo>
                    <a:cubicBezTo>
                      <a:pt x="1443" y="160"/>
                      <a:pt x="1167" y="158"/>
                      <a:pt x="1137" y="157"/>
                    </a:cubicBezTo>
                    <a:cubicBezTo>
                      <a:pt x="939" y="149"/>
                      <a:pt x="730" y="160"/>
                      <a:pt x="493" y="154"/>
                    </a:cubicBezTo>
                    <a:cubicBezTo>
                      <a:pt x="307" y="150"/>
                      <a:pt x="152" y="137"/>
                      <a:pt x="134" y="137"/>
                    </a:cubicBezTo>
                    <a:cubicBezTo>
                      <a:pt x="0" y="24"/>
                      <a:pt x="0" y="24"/>
                      <a:pt x="0" y="24"/>
                    </a:cubicBezTo>
                    <a:cubicBezTo>
                      <a:pt x="7" y="24"/>
                      <a:pt x="733" y="20"/>
                      <a:pt x="1119" y="35"/>
                    </a:cubicBezTo>
                    <a:cubicBezTo>
                      <a:pt x="1496" y="49"/>
                      <a:pt x="1737" y="1"/>
                      <a:pt x="1740" y="0"/>
                    </a:cubicBezTo>
                    <a:cubicBezTo>
                      <a:pt x="1873" y="109"/>
                      <a:pt x="1873" y="109"/>
                      <a:pt x="1873" y="109"/>
                    </a:cubicBezTo>
                    <a:cubicBezTo>
                      <a:pt x="1864" y="113"/>
                      <a:pt x="1813" y="160"/>
                      <a:pt x="1471" y="16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69" name="Google Shape;869;p92" descr="a picture of a stack of papers, each with a different color. The top few papers are higher on the left side, as if they were being dropped into place. "/>
              <p:cNvSpPr/>
              <p:nvPr/>
            </p:nvSpPr>
            <p:spPr>
              <a:xfrm>
                <a:off x="1855788" y="3938588"/>
                <a:ext cx="3746502" cy="174625"/>
              </a:xfrm>
              <a:custGeom>
                <a:avLst/>
                <a:gdLst/>
                <a:ahLst/>
                <a:cxnLst/>
                <a:rect l="l" t="t" r="r" b="b"/>
                <a:pathLst>
                  <a:path w="1739" h="81" extrusionOk="0">
                    <a:moveTo>
                      <a:pt x="1203" y="81"/>
                    </a:moveTo>
                    <a:cubicBezTo>
                      <a:pt x="1174" y="81"/>
                      <a:pt x="1146" y="80"/>
                      <a:pt x="1116" y="79"/>
                    </a:cubicBezTo>
                    <a:cubicBezTo>
                      <a:pt x="732" y="65"/>
                      <a:pt x="8" y="72"/>
                      <a:pt x="0" y="72"/>
                    </a:cubicBezTo>
                    <a:cubicBezTo>
                      <a:pt x="0" y="28"/>
                      <a:pt x="0" y="28"/>
                      <a:pt x="0" y="28"/>
                    </a:cubicBezTo>
                    <a:cubicBezTo>
                      <a:pt x="7" y="28"/>
                      <a:pt x="733" y="21"/>
                      <a:pt x="1119" y="35"/>
                    </a:cubicBezTo>
                    <a:cubicBezTo>
                      <a:pt x="1496" y="49"/>
                      <a:pt x="1737" y="1"/>
                      <a:pt x="1739" y="0"/>
                    </a:cubicBezTo>
                    <a:cubicBezTo>
                      <a:pt x="1739" y="41"/>
                      <a:pt x="1739" y="41"/>
                      <a:pt x="1739" y="41"/>
                    </a:cubicBezTo>
                    <a:cubicBezTo>
                      <a:pt x="1730" y="45"/>
                      <a:pt x="1545" y="81"/>
                      <a:pt x="1203" y="81"/>
                    </a:cubicBezTo>
                    <a:close/>
                  </a:path>
                </a:pathLst>
              </a:custGeom>
              <a:solidFill>
                <a:srgbClr val="31859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nvGrpSpPr>
            <p:cNvPr id="870" name="Google Shape;870;p92"/>
            <p:cNvGrpSpPr/>
            <p:nvPr/>
          </p:nvGrpSpPr>
          <p:grpSpPr>
            <a:xfrm>
              <a:off x="4076701" y="4442079"/>
              <a:ext cx="4035427" cy="481013"/>
              <a:chOff x="1566863" y="3109913"/>
              <a:chExt cx="4035427" cy="481013"/>
            </a:xfrm>
          </p:grpSpPr>
          <p:sp>
            <p:nvSpPr>
              <p:cNvPr id="871" name="Google Shape;871;p92"/>
              <p:cNvSpPr/>
              <p:nvPr/>
            </p:nvSpPr>
            <p:spPr>
              <a:xfrm>
                <a:off x="1566863" y="3213101"/>
                <a:ext cx="330200" cy="339725"/>
              </a:xfrm>
              <a:custGeom>
                <a:avLst/>
                <a:gdLst/>
                <a:ahLst/>
                <a:cxnLst/>
                <a:rect l="l" t="t" r="r" b="b"/>
                <a:pathLst>
                  <a:path w="208" h="214" extrusionOk="0">
                    <a:moveTo>
                      <a:pt x="208" y="176"/>
                    </a:moveTo>
                    <a:lnTo>
                      <a:pt x="182" y="214"/>
                    </a:lnTo>
                    <a:lnTo>
                      <a:pt x="0" y="54"/>
                    </a:lnTo>
                    <a:lnTo>
                      <a:pt x="0" y="0"/>
                    </a:lnTo>
                    <a:lnTo>
                      <a:pt x="84" y="39"/>
                    </a:lnTo>
                    <a:lnTo>
                      <a:pt x="182" y="129"/>
                    </a:lnTo>
                    <a:lnTo>
                      <a:pt x="208" y="176"/>
                    </a:lnTo>
                    <a:close/>
                  </a:path>
                </a:pathLst>
              </a:custGeom>
              <a:solidFill>
                <a:srgbClr val="91042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72" name="Google Shape;872;p92"/>
              <p:cNvSpPr/>
              <p:nvPr/>
            </p:nvSpPr>
            <p:spPr>
              <a:xfrm>
                <a:off x="1566863" y="3109913"/>
                <a:ext cx="4035425" cy="481013"/>
              </a:xfrm>
              <a:custGeom>
                <a:avLst/>
                <a:gdLst/>
                <a:ahLst/>
                <a:cxnLst/>
                <a:rect l="l" t="t" r="r" b="b"/>
                <a:pathLst>
                  <a:path w="1873" h="224" extrusionOk="0">
                    <a:moveTo>
                      <a:pt x="1745" y="0"/>
                    </a:moveTo>
                    <a:cubicBezTo>
                      <a:pt x="1745" y="0"/>
                      <a:pt x="1498" y="91"/>
                      <a:pt x="1109" y="77"/>
                    </a:cubicBezTo>
                    <a:cubicBezTo>
                      <a:pt x="764" y="64"/>
                      <a:pt x="135" y="46"/>
                      <a:pt x="0" y="48"/>
                    </a:cubicBezTo>
                    <a:cubicBezTo>
                      <a:pt x="134" y="162"/>
                      <a:pt x="134" y="162"/>
                      <a:pt x="134" y="162"/>
                    </a:cubicBezTo>
                    <a:cubicBezTo>
                      <a:pt x="148" y="192"/>
                      <a:pt x="148" y="192"/>
                      <a:pt x="148" y="192"/>
                    </a:cubicBezTo>
                    <a:cubicBezTo>
                      <a:pt x="148" y="192"/>
                      <a:pt x="1005" y="209"/>
                      <a:pt x="1159" y="208"/>
                    </a:cubicBezTo>
                    <a:cubicBezTo>
                      <a:pt x="1313" y="207"/>
                      <a:pt x="1764" y="224"/>
                      <a:pt x="1873" y="94"/>
                    </a:cubicBezTo>
                    <a:lnTo>
                      <a:pt x="1745"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73" name="Google Shape;873;p92"/>
              <p:cNvSpPr/>
              <p:nvPr/>
            </p:nvSpPr>
            <p:spPr>
              <a:xfrm>
                <a:off x="1855788" y="3311526"/>
                <a:ext cx="3746502" cy="258763"/>
              </a:xfrm>
              <a:custGeom>
                <a:avLst/>
                <a:gdLst/>
                <a:ahLst/>
                <a:cxnLst/>
                <a:rect l="l" t="t" r="r" b="b"/>
                <a:pathLst>
                  <a:path w="1739" h="120" extrusionOk="0">
                    <a:moveTo>
                      <a:pt x="1203" y="120"/>
                    </a:moveTo>
                    <a:cubicBezTo>
                      <a:pt x="1174" y="120"/>
                      <a:pt x="1146" y="119"/>
                      <a:pt x="1116" y="118"/>
                    </a:cubicBezTo>
                    <a:cubicBezTo>
                      <a:pt x="732" y="104"/>
                      <a:pt x="8" y="112"/>
                      <a:pt x="0" y="112"/>
                    </a:cubicBezTo>
                    <a:cubicBezTo>
                      <a:pt x="0" y="68"/>
                      <a:pt x="0" y="68"/>
                      <a:pt x="0" y="68"/>
                    </a:cubicBezTo>
                    <a:cubicBezTo>
                      <a:pt x="7" y="68"/>
                      <a:pt x="733" y="60"/>
                      <a:pt x="1119" y="74"/>
                    </a:cubicBezTo>
                    <a:cubicBezTo>
                      <a:pt x="1496" y="89"/>
                      <a:pt x="1737" y="1"/>
                      <a:pt x="1739" y="0"/>
                    </a:cubicBezTo>
                    <a:cubicBezTo>
                      <a:pt x="1739" y="41"/>
                      <a:pt x="1739" y="41"/>
                      <a:pt x="1739" y="41"/>
                    </a:cubicBezTo>
                    <a:cubicBezTo>
                      <a:pt x="1730" y="45"/>
                      <a:pt x="1545" y="120"/>
                      <a:pt x="1203" y="120"/>
                    </a:cubicBezTo>
                    <a:close/>
                  </a:path>
                </a:pathLst>
              </a:custGeom>
              <a:solidFill>
                <a:srgbClr val="D9063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nvGrpSpPr>
            <p:cNvPr id="874" name="Google Shape;874;p92"/>
            <p:cNvGrpSpPr/>
            <p:nvPr/>
          </p:nvGrpSpPr>
          <p:grpSpPr>
            <a:xfrm>
              <a:off x="4076701" y="4073390"/>
              <a:ext cx="3971924" cy="652462"/>
              <a:chOff x="1566863" y="2444751"/>
              <a:chExt cx="3971924" cy="652462"/>
            </a:xfrm>
          </p:grpSpPr>
          <p:sp>
            <p:nvSpPr>
              <p:cNvPr id="875" name="Google Shape;875;p92"/>
              <p:cNvSpPr/>
              <p:nvPr/>
            </p:nvSpPr>
            <p:spPr>
              <a:xfrm>
                <a:off x="1566863" y="2747963"/>
                <a:ext cx="317500" cy="330200"/>
              </a:xfrm>
              <a:custGeom>
                <a:avLst/>
                <a:gdLst/>
                <a:ahLst/>
                <a:cxnLst/>
                <a:rect l="l" t="t" r="r" b="b"/>
                <a:pathLst>
                  <a:path w="200" h="208" extrusionOk="0">
                    <a:moveTo>
                      <a:pt x="200" y="194"/>
                    </a:moveTo>
                    <a:lnTo>
                      <a:pt x="182" y="208"/>
                    </a:lnTo>
                    <a:lnTo>
                      <a:pt x="0" y="55"/>
                    </a:lnTo>
                    <a:lnTo>
                      <a:pt x="0" y="0"/>
                    </a:lnTo>
                    <a:lnTo>
                      <a:pt x="124" y="63"/>
                    </a:lnTo>
                    <a:lnTo>
                      <a:pt x="186" y="125"/>
                    </a:lnTo>
                    <a:lnTo>
                      <a:pt x="200" y="194"/>
                    </a:lnTo>
                    <a:close/>
                  </a:path>
                </a:pathLst>
              </a:custGeom>
              <a:solidFill>
                <a:srgbClr val="9482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76" name="Google Shape;876;p92"/>
              <p:cNvSpPr/>
              <p:nvPr/>
            </p:nvSpPr>
            <p:spPr>
              <a:xfrm>
                <a:off x="1566863" y="2444751"/>
                <a:ext cx="3910014" cy="647700"/>
              </a:xfrm>
              <a:custGeom>
                <a:avLst/>
                <a:gdLst/>
                <a:ahLst/>
                <a:cxnLst/>
                <a:rect l="l" t="t" r="r" b="b"/>
                <a:pathLst>
                  <a:path w="1815" h="302" extrusionOk="0">
                    <a:moveTo>
                      <a:pt x="1721" y="0"/>
                    </a:moveTo>
                    <a:cubicBezTo>
                      <a:pt x="1721" y="0"/>
                      <a:pt x="1645" y="89"/>
                      <a:pt x="1383" y="145"/>
                    </a:cubicBezTo>
                    <a:cubicBezTo>
                      <a:pt x="1061" y="214"/>
                      <a:pt x="628" y="134"/>
                      <a:pt x="0" y="141"/>
                    </a:cubicBezTo>
                    <a:cubicBezTo>
                      <a:pt x="133" y="251"/>
                      <a:pt x="133" y="251"/>
                      <a:pt x="133" y="251"/>
                    </a:cubicBezTo>
                    <a:cubicBezTo>
                      <a:pt x="156" y="288"/>
                      <a:pt x="156" y="288"/>
                      <a:pt x="156" y="288"/>
                    </a:cubicBezTo>
                    <a:cubicBezTo>
                      <a:pt x="156" y="288"/>
                      <a:pt x="961" y="302"/>
                      <a:pt x="1102" y="299"/>
                    </a:cubicBezTo>
                    <a:cubicBezTo>
                      <a:pt x="1243" y="296"/>
                      <a:pt x="1568" y="264"/>
                      <a:pt x="1681" y="210"/>
                    </a:cubicBezTo>
                    <a:cubicBezTo>
                      <a:pt x="1681" y="210"/>
                      <a:pt x="1797" y="142"/>
                      <a:pt x="1815" y="91"/>
                    </a:cubicBezTo>
                    <a:lnTo>
                      <a:pt x="1721" y="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77" name="Google Shape;877;p92"/>
              <p:cNvSpPr/>
              <p:nvPr/>
            </p:nvSpPr>
            <p:spPr>
              <a:xfrm>
                <a:off x="1854200" y="2640013"/>
                <a:ext cx="3684587" cy="457200"/>
              </a:xfrm>
              <a:custGeom>
                <a:avLst/>
                <a:gdLst/>
                <a:ahLst/>
                <a:cxnLst/>
                <a:rect l="l" t="t" r="r" b="b"/>
                <a:pathLst>
                  <a:path w="1711" h="213" extrusionOk="0">
                    <a:moveTo>
                      <a:pt x="1682" y="0"/>
                    </a:moveTo>
                    <a:cubicBezTo>
                      <a:pt x="1676" y="6"/>
                      <a:pt x="1599" y="82"/>
                      <a:pt x="1365" y="132"/>
                    </a:cubicBezTo>
                    <a:cubicBezTo>
                      <a:pt x="1158" y="177"/>
                      <a:pt x="908" y="172"/>
                      <a:pt x="593" y="165"/>
                    </a:cubicBezTo>
                    <a:cubicBezTo>
                      <a:pt x="420" y="161"/>
                      <a:pt x="224" y="157"/>
                      <a:pt x="0" y="160"/>
                    </a:cubicBezTo>
                    <a:cubicBezTo>
                      <a:pt x="1" y="204"/>
                      <a:pt x="1" y="204"/>
                      <a:pt x="1" y="204"/>
                    </a:cubicBezTo>
                    <a:cubicBezTo>
                      <a:pt x="224" y="201"/>
                      <a:pt x="419" y="205"/>
                      <a:pt x="591" y="209"/>
                    </a:cubicBezTo>
                    <a:cubicBezTo>
                      <a:pt x="700" y="211"/>
                      <a:pt x="801" y="213"/>
                      <a:pt x="895" y="213"/>
                    </a:cubicBezTo>
                    <a:cubicBezTo>
                      <a:pt x="1079" y="213"/>
                      <a:pt x="1239" y="205"/>
                      <a:pt x="1382" y="175"/>
                    </a:cubicBezTo>
                    <a:cubicBezTo>
                      <a:pt x="1568" y="135"/>
                      <a:pt x="1666" y="79"/>
                      <a:pt x="1711" y="45"/>
                    </a:cubicBezTo>
                    <a:cubicBezTo>
                      <a:pt x="1682" y="0"/>
                      <a:pt x="1682" y="0"/>
                      <a:pt x="1682" y="0"/>
                    </a:cubicBezTo>
                    <a:close/>
                  </a:path>
                </a:pathLst>
              </a:custGeom>
              <a:solidFill>
                <a:srgbClr val="DEC3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nvGrpSpPr>
            <p:cNvPr id="878" name="Google Shape;878;p92"/>
            <p:cNvGrpSpPr/>
            <p:nvPr/>
          </p:nvGrpSpPr>
          <p:grpSpPr>
            <a:xfrm>
              <a:off x="4076737" y="3633055"/>
              <a:ext cx="3894571" cy="895210"/>
              <a:chOff x="1566863" y="1770063"/>
              <a:chExt cx="3763962" cy="865188"/>
            </a:xfrm>
          </p:grpSpPr>
          <p:sp>
            <p:nvSpPr>
              <p:cNvPr id="879" name="Google Shape;879;p92"/>
              <p:cNvSpPr/>
              <p:nvPr/>
            </p:nvSpPr>
            <p:spPr>
              <a:xfrm>
                <a:off x="1566863" y="2306638"/>
                <a:ext cx="328613" cy="328613"/>
              </a:xfrm>
              <a:custGeom>
                <a:avLst/>
                <a:gdLst/>
                <a:ahLst/>
                <a:cxnLst/>
                <a:rect l="l" t="t" r="r" b="b"/>
                <a:pathLst>
                  <a:path w="207" h="207" extrusionOk="0">
                    <a:moveTo>
                      <a:pt x="207" y="195"/>
                    </a:moveTo>
                    <a:lnTo>
                      <a:pt x="182" y="207"/>
                    </a:lnTo>
                    <a:lnTo>
                      <a:pt x="0" y="56"/>
                    </a:lnTo>
                    <a:lnTo>
                      <a:pt x="0" y="0"/>
                    </a:lnTo>
                    <a:lnTo>
                      <a:pt x="71" y="44"/>
                    </a:lnTo>
                    <a:lnTo>
                      <a:pt x="189" y="138"/>
                    </a:lnTo>
                    <a:lnTo>
                      <a:pt x="207" y="195"/>
                    </a:lnTo>
                    <a:close/>
                  </a:path>
                </a:pathLst>
              </a:custGeom>
              <a:solidFill>
                <a:srgbClr val="3B8ED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80" name="Google Shape;880;p92"/>
              <p:cNvSpPr/>
              <p:nvPr/>
            </p:nvSpPr>
            <p:spPr>
              <a:xfrm>
                <a:off x="1566863" y="1770063"/>
                <a:ext cx="3690937" cy="839788"/>
              </a:xfrm>
              <a:custGeom>
                <a:avLst/>
                <a:gdLst/>
                <a:ahLst/>
                <a:cxnLst/>
                <a:rect l="l" t="t" r="r" b="b"/>
                <a:pathLst>
                  <a:path w="1713" h="391" extrusionOk="0">
                    <a:moveTo>
                      <a:pt x="133" y="358"/>
                    </a:moveTo>
                    <a:cubicBezTo>
                      <a:pt x="159" y="391"/>
                      <a:pt x="159" y="391"/>
                      <a:pt x="159" y="391"/>
                    </a:cubicBezTo>
                    <a:cubicBezTo>
                      <a:pt x="159" y="391"/>
                      <a:pt x="969" y="362"/>
                      <a:pt x="1238" y="349"/>
                    </a:cubicBezTo>
                    <a:cubicBezTo>
                      <a:pt x="1508" y="336"/>
                      <a:pt x="1711" y="141"/>
                      <a:pt x="1711" y="141"/>
                    </a:cubicBezTo>
                    <a:cubicBezTo>
                      <a:pt x="1713" y="97"/>
                      <a:pt x="1713" y="97"/>
                      <a:pt x="1713" y="97"/>
                    </a:cubicBezTo>
                    <a:cubicBezTo>
                      <a:pt x="1592" y="0"/>
                      <a:pt x="1592" y="0"/>
                      <a:pt x="1592" y="0"/>
                    </a:cubicBezTo>
                    <a:cubicBezTo>
                      <a:pt x="1592" y="0"/>
                      <a:pt x="1492" y="153"/>
                      <a:pt x="1232" y="209"/>
                    </a:cubicBezTo>
                    <a:cubicBezTo>
                      <a:pt x="925" y="276"/>
                      <a:pt x="616" y="242"/>
                      <a:pt x="0" y="250"/>
                    </a:cubicBezTo>
                    <a:lnTo>
                      <a:pt x="133" y="358"/>
                    </a:lnTo>
                    <a:close/>
                  </a:path>
                </a:pathLst>
              </a:custGeom>
              <a:solidFill>
                <a:srgbClr val="B7D5F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81" name="Google Shape;881;p92"/>
              <p:cNvSpPr/>
              <p:nvPr/>
            </p:nvSpPr>
            <p:spPr>
              <a:xfrm>
                <a:off x="1854200" y="1978026"/>
                <a:ext cx="3476625" cy="657225"/>
              </a:xfrm>
              <a:custGeom>
                <a:avLst/>
                <a:gdLst/>
                <a:ahLst/>
                <a:cxnLst/>
                <a:rect l="l" t="t" r="r" b="b"/>
                <a:pathLst>
                  <a:path w="1614" h="306" extrusionOk="0">
                    <a:moveTo>
                      <a:pt x="1" y="306"/>
                    </a:moveTo>
                    <a:cubicBezTo>
                      <a:pt x="0" y="261"/>
                      <a:pt x="0" y="261"/>
                      <a:pt x="0" y="261"/>
                    </a:cubicBezTo>
                    <a:cubicBezTo>
                      <a:pt x="85" y="260"/>
                      <a:pt x="162" y="259"/>
                      <a:pt x="237" y="258"/>
                    </a:cubicBezTo>
                    <a:cubicBezTo>
                      <a:pt x="714" y="253"/>
                      <a:pt x="977" y="250"/>
                      <a:pt x="1245" y="192"/>
                    </a:cubicBezTo>
                    <a:cubicBezTo>
                      <a:pt x="1484" y="141"/>
                      <a:pt x="1579" y="2"/>
                      <a:pt x="1580" y="0"/>
                    </a:cubicBezTo>
                    <a:cubicBezTo>
                      <a:pt x="1614" y="30"/>
                      <a:pt x="1614" y="30"/>
                      <a:pt x="1614" y="30"/>
                    </a:cubicBezTo>
                    <a:cubicBezTo>
                      <a:pt x="1607" y="40"/>
                      <a:pt x="1528" y="172"/>
                      <a:pt x="1255" y="235"/>
                    </a:cubicBezTo>
                    <a:cubicBezTo>
                      <a:pt x="980" y="298"/>
                      <a:pt x="720" y="298"/>
                      <a:pt x="238" y="303"/>
                    </a:cubicBezTo>
                    <a:cubicBezTo>
                      <a:pt x="163" y="304"/>
                      <a:pt x="86" y="305"/>
                      <a:pt x="1" y="30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nvGrpSpPr>
            <p:cNvPr id="882" name="Google Shape;882;p92"/>
            <p:cNvGrpSpPr/>
            <p:nvPr/>
          </p:nvGrpSpPr>
          <p:grpSpPr>
            <a:xfrm>
              <a:off x="4076648" y="3231218"/>
              <a:ext cx="3724646" cy="1119188"/>
              <a:chOff x="1566863" y="1074738"/>
              <a:chExt cx="3630613" cy="1119188"/>
            </a:xfrm>
          </p:grpSpPr>
          <p:sp>
            <p:nvSpPr>
              <p:cNvPr id="883" name="Google Shape;883;p92"/>
              <p:cNvSpPr/>
              <p:nvPr/>
            </p:nvSpPr>
            <p:spPr>
              <a:xfrm>
                <a:off x="4735513" y="1074738"/>
                <a:ext cx="461963" cy="309563"/>
              </a:xfrm>
              <a:custGeom>
                <a:avLst/>
                <a:gdLst/>
                <a:ahLst/>
                <a:cxnLst/>
                <a:rect l="l" t="t" r="r" b="b"/>
                <a:pathLst>
                  <a:path w="291" h="195" extrusionOk="0">
                    <a:moveTo>
                      <a:pt x="3" y="31"/>
                    </a:moveTo>
                    <a:lnTo>
                      <a:pt x="0" y="0"/>
                    </a:lnTo>
                    <a:lnTo>
                      <a:pt x="72" y="41"/>
                    </a:lnTo>
                    <a:lnTo>
                      <a:pt x="291" y="195"/>
                    </a:lnTo>
                    <a:lnTo>
                      <a:pt x="236" y="166"/>
                    </a:lnTo>
                    <a:lnTo>
                      <a:pt x="0" y="38"/>
                    </a:lnTo>
                    <a:lnTo>
                      <a:pt x="3" y="31"/>
                    </a:lnTo>
                    <a:close/>
                  </a:path>
                </a:pathLst>
              </a:custGeom>
              <a:solidFill>
                <a:srgbClr val="62A5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84" name="Google Shape;884;p92"/>
              <p:cNvSpPr/>
              <p:nvPr/>
            </p:nvSpPr>
            <p:spPr>
              <a:xfrm>
                <a:off x="1566863" y="1882776"/>
                <a:ext cx="328613" cy="311150"/>
              </a:xfrm>
              <a:custGeom>
                <a:avLst/>
                <a:gdLst/>
                <a:ahLst/>
                <a:cxnLst/>
                <a:rect l="l" t="t" r="r" b="b"/>
                <a:pathLst>
                  <a:path w="207" h="196" extrusionOk="0">
                    <a:moveTo>
                      <a:pt x="207" y="171"/>
                    </a:moveTo>
                    <a:lnTo>
                      <a:pt x="182" y="196"/>
                    </a:lnTo>
                    <a:lnTo>
                      <a:pt x="0" y="50"/>
                    </a:lnTo>
                    <a:lnTo>
                      <a:pt x="0" y="0"/>
                    </a:lnTo>
                    <a:lnTo>
                      <a:pt x="55" y="8"/>
                    </a:lnTo>
                    <a:lnTo>
                      <a:pt x="181" y="136"/>
                    </a:lnTo>
                    <a:lnTo>
                      <a:pt x="207" y="171"/>
                    </a:lnTo>
                    <a:close/>
                  </a:path>
                </a:pathLst>
              </a:custGeom>
              <a:solidFill>
                <a:srgbClr val="1E5F9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85" name="Google Shape;885;p92"/>
              <p:cNvSpPr/>
              <p:nvPr/>
            </p:nvSpPr>
            <p:spPr>
              <a:xfrm>
                <a:off x="1566863" y="1074738"/>
                <a:ext cx="3543301" cy="1092199"/>
              </a:xfrm>
              <a:custGeom>
                <a:avLst/>
                <a:gdLst/>
                <a:ahLst/>
                <a:cxnLst/>
                <a:rect l="l" t="t" r="r" b="b"/>
                <a:pathLst>
                  <a:path w="1645" h="509" extrusionOk="0">
                    <a:moveTo>
                      <a:pt x="133" y="477"/>
                    </a:moveTo>
                    <a:cubicBezTo>
                      <a:pt x="154" y="509"/>
                      <a:pt x="154" y="509"/>
                      <a:pt x="154" y="509"/>
                    </a:cubicBezTo>
                    <a:cubicBezTo>
                      <a:pt x="154" y="509"/>
                      <a:pt x="292" y="507"/>
                      <a:pt x="818" y="495"/>
                    </a:cubicBezTo>
                    <a:cubicBezTo>
                      <a:pt x="1344" y="483"/>
                      <a:pt x="1542" y="323"/>
                      <a:pt x="1582" y="285"/>
                    </a:cubicBezTo>
                    <a:cubicBezTo>
                      <a:pt x="1622" y="248"/>
                      <a:pt x="1645" y="123"/>
                      <a:pt x="1645" y="123"/>
                    </a:cubicBezTo>
                    <a:cubicBezTo>
                      <a:pt x="1471" y="0"/>
                      <a:pt x="1471" y="0"/>
                      <a:pt x="1471" y="0"/>
                    </a:cubicBezTo>
                    <a:cubicBezTo>
                      <a:pt x="1471" y="0"/>
                      <a:pt x="1395" y="170"/>
                      <a:pt x="1218" y="252"/>
                    </a:cubicBezTo>
                    <a:cubicBezTo>
                      <a:pt x="1046" y="332"/>
                      <a:pt x="783" y="362"/>
                      <a:pt x="0" y="376"/>
                    </a:cubicBezTo>
                    <a:lnTo>
                      <a:pt x="133" y="477"/>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886" name="Google Shape;886;p92"/>
              <p:cNvSpPr/>
              <p:nvPr/>
            </p:nvSpPr>
            <p:spPr>
              <a:xfrm>
                <a:off x="1854200" y="1338263"/>
                <a:ext cx="3343276" cy="855663"/>
              </a:xfrm>
              <a:custGeom>
                <a:avLst/>
                <a:gdLst/>
                <a:ahLst/>
                <a:cxnLst/>
                <a:rect l="l" t="t" r="r" b="b"/>
                <a:pathLst>
                  <a:path w="1552" h="398" extrusionOk="0">
                    <a:moveTo>
                      <a:pt x="1" y="398"/>
                    </a:moveTo>
                    <a:cubicBezTo>
                      <a:pt x="0" y="354"/>
                      <a:pt x="0" y="354"/>
                      <a:pt x="0" y="354"/>
                    </a:cubicBezTo>
                    <a:cubicBezTo>
                      <a:pt x="817" y="341"/>
                      <a:pt x="1103" y="313"/>
                      <a:pt x="1278" y="232"/>
                    </a:cubicBezTo>
                    <a:cubicBezTo>
                      <a:pt x="1439" y="157"/>
                      <a:pt x="1511" y="1"/>
                      <a:pt x="1512" y="0"/>
                    </a:cubicBezTo>
                    <a:cubicBezTo>
                      <a:pt x="1552" y="21"/>
                      <a:pt x="1552" y="21"/>
                      <a:pt x="1552" y="21"/>
                    </a:cubicBezTo>
                    <a:cubicBezTo>
                      <a:pt x="1549" y="28"/>
                      <a:pt x="1488" y="173"/>
                      <a:pt x="1303" y="268"/>
                    </a:cubicBezTo>
                    <a:cubicBezTo>
                      <a:pt x="1118" y="363"/>
                      <a:pt x="841" y="384"/>
                      <a:pt x="1" y="398"/>
                    </a:cubicBezTo>
                    <a:close/>
                  </a:path>
                </a:pathLst>
              </a:custGeom>
              <a:solidFill>
                <a:srgbClr val="3B8ED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sp>
        <p:nvSpPr>
          <p:cNvPr id="900" name="Google Shape;900;p92"/>
          <p:cNvSpPr txBox="1"/>
          <p:nvPr/>
        </p:nvSpPr>
        <p:spPr>
          <a:xfrm>
            <a:off x="3585955" y="713702"/>
            <a:ext cx="537600" cy="461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dirty="0">
                <a:solidFill>
                  <a:schemeClr val="accent1"/>
                </a:solidFill>
                <a:latin typeface="Open Sans"/>
                <a:ea typeface="Open Sans"/>
                <a:cs typeface="Open Sans"/>
                <a:sym typeface="Open Sans"/>
              </a:rPr>
              <a:t>01</a:t>
            </a:r>
            <a:endParaRPr sz="1500" dirty="0"/>
          </a:p>
        </p:txBody>
      </p:sp>
      <p:sp>
        <p:nvSpPr>
          <p:cNvPr id="899" name="Google Shape;899;p92"/>
          <p:cNvSpPr/>
          <p:nvPr/>
        </p:nvSpPr>
        <p:spPr>
          <a:xfrm>
            <a:off x="1027287" y="691979"/>
            <a:ext cx="2426400" cy="523200"/>
          </a:xfrm>
          <a:prstGeom prst="rect">
            <a:avLst/>
          </a:prstGeom>
          <a:noFill/>
          <a:ln>
            <a:noFill/>
          </a:ln>
        </p:spPr>
        <p:txBody>
          <a:bodyPr spcFirstLastPara="1" wrap="square" lIns="0" tIns="45700" rIns="0" bIns="45700" anchor="ctr" anchorCtr="0">
            <a:noAutofit/>
          </a:bodyPr>
          <a:lstStyle/>
          <a:p>
            <a:pPr marL="0" marR="0" lvl="0" indent="0" algn="r" rtl="0">
              <a:spcBef>
                <a:spcPts val="0"/>
              </a:spcBef>
              <a:spcAft>
                <a:spcPts val="0"/>
              </a:spcAft>
              <a:buNone/>
            </a:pPr>
            <a:r>
              <a:rPr lang="en-US" sz="1700" b="1" dirty="0">
                <a:solidFill>
                  <a:schemeClr val="lt1"/>
                </a:solidFill>
                <a:latin typeface="Open Sans"/>
                <a:ea typeface="Open Sans"/>
                <a:cs typeface="Open Sans"/>
                <a:sym typeface="Open Sans"/>
              </a:rPr>
              <a:t>Diverse Stakeholders </a:t>
            </a:r>
            <a:endParaRPr sz="1700" b="1" dirty="0">
              <a:solidFill>
                <a:schemeClr val="lt1"/>
              </a:solidFill>
            </a:endParaRPr>
          </a:p>
        </p:txBody>
      </p:sp>
      <p:sp>
        <p:nvSpPr>
          <p:cNvPr id="888" name="Google Shape;888;p92"/>
          <p:cNvSpPr txBox="1"/>
          <p:nvPr/>
        </p:nvSpPr>
        <p:spPr>
          <a:xfrm>
            <a:off x="8175961" y="713702"/>
            <a:ext cx="537600" cy="461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rgbClr val="999999"/>
                </a:solidFill>
                <a:latin typeface="Open Sans"/>
                <a:ea typeface="Open Sans"/>
                <a:cs typeface="Open Sans"/>
                <a:sym typeface="Open Sans"/>
              </a:rPr>
              <a:t>02</a:t>
            </a:r>
            <a:endParaRPr sz="1500">
              <a:solidFill>
                <a:srgbClr val="999999"/>
              </a:solidFill>
            </a:endParaRPr>
          </a:p>
        </p:txBody>
      </p:sp>
      <p:sp>
        <p:nvSpPr>
          <p:cNvPr id="887" name="Google Shape;887;p92"/>
          <p:cNvSpPr/>
          <p:nvPr/>
        </p:nvSpPr>
        <p:spPr>
          <a:xfrm>
            <a:off x="8771111" y="691979"/>
            <a:ext cx="2426400" cy="523200"/>
          </a:xfrm>
          <a:prstGeom prst="rect">
            <a:avLst/>
          </a:prstGeom>
          <a:noFill/>
          <a:ln>
            <a:noFill/>
          </a:ln>
        </p:spPr>
        <p:txBody>
          <a:bodyPr spcFirstLastPara="1" wrap="square" lIns="0" tIns="45700" rIns="0" bIns="45700" anchor="ctr" anchorCtr="0">
            <a:noAutofit/>
          </a:bodyPr>
          <a:lstStyle/>
          <a:p>
            <a:pPr marL="0" marR="0" lvl="0" indent="0" algn="l" rtl="0">
              <a:spcBef>
                <a:spcPts val="0"/>
              </a:spcBef>
              <a:spcAft>
                <a:spcPts val="0"/>
              </a:spcAft>
              <a:buNone/>
            </a:pPr>
            <a:r>
              <a:rPr lang="en-US" sz="1700" b="1">
                <a:solidFill>
                  <a:schemeClr val="lt1"/>
                </a:solidFill>
                <a:latin typeface="Open Sans"/>
                <a:ea typeface="Open Sans"/>
                <a:cs typeface="Open Sans"/>
                <a:sym typeface="Open Sans"/>
              </a:rPr>
              <a:t>Transparency</a:t>
            </a:r>
            <a:endParaRPr sz="1700" b="1">
              <a:solidFill>
                <a:schemeClr val="lt1"/>
              </a:solidFill>
            </a:endParaRPr>
          </a:p>
        </p:txBody>
      </p:sp>
      <p:sp>
        <p:nvSpPr>
          <p:cNvPr id="904" name="Google Shape;904;p92"/>
          <p:cNvSpPr txBox="1"/>
          <p:nvPr/>
        </p:nvSpPr>
        <p:spPr>
          <a:xfrm>
            <a:off x="2702361" y="1794228"/>
            <a:ext cx="537600" cy="461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dirty="0">
                <a:solidFill>
                  <a:srgbClr val="DEC300"/>
                </a:solidFill>
                <a:latin typeface="Open Sans"/>
                <a:ea typeface="Open Sans"/>
                <a:cs typeface="Open Sans"/>
                <a:sym typeface="Open Sans"/>
              </a:rPr>
              <a:t>03</a:t>
            </a:r>
            <a:endParaRPr sz="1500" dirty="0"/>
          </a:p>
        </p:txBody>
      </p:sp>
      <p:sp>
        <p:nvSpPr>
          <p:cNvPr id="903" name="Google Shape;903;p92"/>
          <p:cNvSpPr/>
          <p:nvPr/>
        </p:nvSpPr>
        <p:spPr>
          <a:xfrm>
            <a:off x="816608" y="1794228"/>
            <a:ext cx="1753500" cy="738900"/>
          </a:xfrm>
          <a:prstGeom prst="rect">
            <a:avLst/>
          </a:prstGeom>
          <a:noFill/>
          <a:ln>
            <a:noFill/>
          </a:ln>
        </p:spPr>
        <p:txBody>
          <a:bodyPr spcFirstLastPara="1" wrap="square" lIns="0" tIns="45700" rIns="0" bIns="45700" anchor="ctr" anchorCtr="0">
            <a:noAutofit/>
          </a:bodyPr>
          <a:lstStyle/>
          <a:p>
            <a:pPr marL="0" marR="0" lvl="0" indent="0" algn="r" rtl="0">
              <a:spcBef>
                <a:spcPts val="0"/>
              </a:spcBef>
              <a:spcAft>
                <a:spcPts val="0"/>
              </a:spcAft>
              <a:buNone/>
            </a:pPr>
            <a:r>
              <a:rPr lang="en-US" sz="1700" b="1" dirty="0">
                <a:solidFill>
                  <a:schemeClr val="lt1"/>
                </a:solidFill>
                <a:latin typeface="Open Sans"/>
                <a:ea typeface="Open Sans"/>
                <a:cs typeface="Open Sans"/>
                <a:sym typeface="Open Sans"/>
              </a:rPr>
              <a:t>Collaboration &amp; Dialogue </a:t>
            </a:r>
            <a:endParaRPr sz="1700" b="1" dirty="0">
              <a:solidFill>
                <a:schemeClr val="lt1"/>
              </a:solidFill>
            </a:endParaRPr>
          </a:p>
        </p:txBody>
      </p:sp>
      <p:sp>
        <p:nvSpPr>
          <p:cNvPr id="890" name="Google Shape;890;p92"/>
          <p:cNvSpPr txBox="1"/>
          <p:nvPr/>
        </p:nvSpPr>
        <p:spPr>
          <a:xfrm>
            <a:off x="8837074" y="1509788"/>
            <a:ext cx="537600" cy="461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dirty="0">
                <a:solidFill>
                  <a:schemeClr val="accent4"/>
                </a:solidFill>
                <a:latin typeface="Open Sans"/>
                <a:ea typeface="Open Sans"/>
                <a:cs typeface="Open Sans"/>
                <a:sym typeface="Open Sans"/>
              </a:rPr>
              <a:t>04</a:t>
            </a:r>
            <a:endParaRPr sz="1500" dirty="0"/>
          </a:p>
        </p:txBody>
      </p:sp>
      <p:sp>
        <p:nvSpPr>
          <p:cNvPr id="889" name="Google Shape;889;p92"/>
          <p:cNvSpPr/>
          <p:nvPr/>
        </p:nvSpPr>
        <p:spPr>
          <a:xfrm>
            <a:off x="9432224" y="1509688"/>
            <a:ext cx="1740300" cy="738900"/>
          </a:xfrm>
          <a:prstGeom prst="rect">
            <a:avLst/>
          </a:prstGeom>
          <a:noFill/>
          <a:ln>
            <a:noFill/>
          </a:ln>
        </p:spPr>
        <p:txBody>
          <a:bodyPr spcFirstLastPara="1" wrap="square" lIns="0" tIns="45700" rIns="0" bIns="45700" anchor="t" anchorCtr="0">
            <a:noAutofit/>
          </a:bodyPr>
          <a:lstStyle/>
          <a:p>
            <a:pPr marL="0" marR="0" lvl="0" indent="0" algn="l" rtl="0">
              <a:spcBef>
                <a:spcPts val="0"/>
              </a:spcBef>
              <a:spcAft>
                <a:spcPts val="0"/>
              </a:spcAft>
              <a:buNone/>
            </a:pPr>
            <a:r>
              <a:rPr lang="en-US" sz="1700" b="1">
                <a:solidFill>
                  <a:schemeClr val="lt1"/>
                </a:solidFill>
                <a:latin typeface="Open Sans"/>
                <a:ea typeface="Open Sans"/>
                <a:cs typeface="Open Sans"/>
                <a:sym typeface="Open Sans"/>
              </a:rPr>
              <a:t>Co-Creation </a:t>
            </a:r>
            <a:endParaRPr sz="1700" b="1">
              <a:solidFill>
                <a:schemeClr val="lt1"/>
              </a:solidFill>
            </a:endParaRPr>
          </a:p>
        </p:txBody>
      </p:sp>
      <p:sp>
        <p:nvSpPr>
          <p:cNvPr id="908" name="Google Shape;908;p92"/>
          <p:cNvSpPr txBox="1"/>
          <p:nvPr/>
        </p:nvSpPr>
        <p:spPr>
          <a:xfrm>
            <a:off x="2623569" y="3111921"/>
            <a:ext cx="537600" cy="461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dirty="0">
                <a:solidFill>
                  <a:schemeClr val="accent5"/>
                </a:solidFill>
                <a:latin typeface="Open Sans"/>
                <a:ea typeface="Open Sans"/>
                <a:cs typeface="Open Sans"/>
                <a:sym typeface="Open Sans"/>
              </a:rPr>
              <a:t>05</a:t>
            </a:r>
            <a:endParaRPr sz="1500" dirty="0"/>
          </a:p>
        </p:txBody>
      </p:sp>
      <p:sp>
        <p:nvSpPr>
          <p:cNvPr id="907" name="Google Shape;907;p92"/>
          <p:cNvSpPr/>
          <p:nvPr/>
        </p:nvSpPr>
        <p:spPr>
          <a:xfrm>
            <a:off x="775978" y="3111921"/>
            <a:ext cx="1715700" cy="738900"/>
          </a:xfrm>
          <a:prstGeom prst="rect">
            <a:avLst/>
          </a:prstGeom>
          <a:noFill/>
          <a:ln>
            <a:noFill/>
          </a:ln>
        </p:spPr>
        <p:txBody>
          <a:bodyPr spcFirstLastPara="1" wrap="square" lIns="0" tIns="45700" rIns="0" bIns="45700" anchor="ctr" anchorCtr="0">
            <a:noAutofit/>
          </a:bodyPr>
          <a:lstStyle/>
          <a:p>
            <a:pPr marL="0" marR="0" lvl="0" indent="0" algn="r" rtl="0">
              <a:spcBef>
                <a:spcPts val="0"/>
              </a:spcBef>
              <a:spcAft>
                <a:spcPts val="0"/>
              </a:spcAft>
              <a:buNone/>
            </a:pPr>
            <a:r>
              <a:rPr lang="en-US" sz="1700" b="1" dirty="0">
                <a:solidFill>
                  <a:schemeClr val="lt1"/>
                </a:solidFill>
                <a:latin typeface="Open Sans"/>
                <a:ea typeface="Open Sans"/>
                <a:cs typeface="Open Sans"/>
                <a:sym typeface="Open Sans"/>
              </a:rPr>
              <a:t>Consultation and Feedback</a:t>
            </a:r>
            <a:endParaRPr sz="1700" b="1" dirty="0">
              <a:solidFill>
                <a:schemeClr val="lt1"/>
              </a:solidFill>
            </a:endParaRPr>
          </a:p>
        </p:txBody>
      </p:sp>
      <p:sp>
        <p:nvSpPr>
          <p:cNvPr id="892" name="Google Shape;892;p92"/>
          <p:cNvSpPr txBox="1"/>
          <p:nvPr/>
        </p:nvSpPr>
        <p:spPr>
          <a:xfrm>
            <a:off x="9203903" y="2543041"/>
            <a:ext cx="537600" cy="461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dirty="0">
                <a:solidFill>
                  <a:schemeClr val="accent6"/>
                </a:solidFill>
                <a:latin typeface="Open Sans"/>
                <a:ea typeface="Open Sans"/>
                <a:cs typeface="Open Sans"/>
                <a:sym typeface="Open Sans"/>
              </a:rPr>
              <a:t>06</a:t>
            </a:r>
            <a:endParaRPr sz="1500" dirty="0"/>
          </a:p>
        </p:txBody>
      </p:sp>
      <p:sp>
        <p:nvSpPr>
          <p:cNvPr id="891" name="Google Shape;891;p92"/>
          <p:cNvSpPr/>
          <p:nvPr/>
        </p:nvSpPr>
        <p:spPr>
          <a:xfrm>
            <a:off x="9799053" y="2543041"/>
            <a:ext cx="1740300" cy="738900"/>
          </a:xfrm>
          <a:prstGeom prst="rect">
            <a:avLst/>
          </a:prstGeom>
          <a:noFill/>
          <a:ln>
            <a:noFill/>
          </a:ln>
        </p:spPr>
        <p:txBody>
          <a:bodyPr spcFirstLastPara="1" wrap="square" lIns="0" tIns="45700" rIns="0" bIns="45700" anchor="t" anchorCtr="0">
            <a:noAutofit/>
          </a:bodyPr>
          <a:lstStyle/>
          <a:p>
            <a:pPr marL="0" marR="0" lvl="0" indent="0" algn="l" rtl="0">
              <a:spcBef>
                <a:spcPts val="0"/>
              </a:spcBef>
              <a:spcAft>
                <a:spcPts val="0"/>
              </a:spcAft>
              <a:buNone/>
            </a:pPr>
            <a:r>
              <a:rPr lang="en-US" sz="1700" b="1">
                <a:solidFill>
                  <a:schemeClr val="lt1"/>
                </a:solidFill>
                <a:latin typeface="Open Sans"/>
                <a:ea typeface="Open Sans"/>
                <a:cs typeface="Open Sans"/>
                <a:sym typeface="Open Sans"/>
              </a:rPr>
              <a:t>Accountability</a:t>
            </a:r>
            <a:endParaRPr sz="1700" b="1">
              <a:solidFill>
                <a:schemeClr val="lt1"/>
              </a:solidFill>
            </a:endParaRPr>
          </a:p>
        </p:txBody>
      </p:sp>
      <p:sp>
        <p:nvSpPr>
          <p:cNvPr id="894" name="Google Shape;894;p92"/>
          <p:cNvSpPr txBox="1"/>
          <p:nvPr/>
        </p:nvSpPr>
        <p:spPr>
          <a:xfrm>
            <a:off x="9203903" y="3576294"/>
            <a:ext cx="537600" cy="461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dk2"/>
                </a:solidFill>
                <a:latin typeface="Open Sans"/>
                <a:ea typeface="Open Sans"/>
                <a:cs typeface="Open Sans"/>
                <a:sym typeface="Open Sans"/>
              </a:rPr>
              <a:t>07</a:t>
            </a:r>
            <a:endParaRPr sz="1500"/>
          </a:p>
        </p:txBody>
      </p:sp>
      <p:sp>
        <p:nvSpPr>
          <p:cNvPr id="893" name="Google Shape;893;p92"/>
          <p:cNvSpPr/>
          <p:nvPr/>
        </p:nvSpPr>
        <p:spPr>
          <a:xfrm>
            <a:off x="9799053" y="3576294"/>
            <a:ext cx="1740300" cy="738900"/>
          </a:xfrm>
          <a:prstGeom prst="rect">
            <a:avLst/>
          </a:prstGeom>
          <a:noFill/>
          <a:ln>
            <a:noFill/>
          </a:ln>
        </p:spPr>
        <p:txBody>
          <a:bodyPr spcFirstLastPara="1" wrap="square" lIns="0" tIns="45700" rIns="0" bIns="45700" anchor="t" anchorCtr="0">
            <a:noAutofit/>
          </a:bodyPr>
          <a:lstStyle/>
          <a:p>
            <a:pPr marL="0" marR="0" lvl="0" indent="0" algn="l" rtl="0">
              <a:spcBef>
                <a:spcPts val="0"/>
              </a:spcBef>
              <a:spcAft>
                <a:spcPts val="0"/>
              </a:spcAft>
              <a:buNone/>
            </a:pPr>
            <a:r>
              <a:rPr lang="en-US" sz="1700" b="1">
                <a:solidFill>
                  <a:schemeClr val="lt1"/>
                </a:solidFill>
                <a:latin typeface="Open Sans"/>
                <a:ea typeface="Open Sans"/>
                <a:cs typeface="Open Sans"/>
                <a:sym typeface="Open Sans"/>
              </a:rPr>
              <a:t> Commitments and Action Plans</a:t>
            </a:r>
            <a:endParaRPr sz="1700" b="1">
              <a:solidFill>
                <a:schemeClr val="lt1"/>
              </a:solidFill>
            </a:endParaRPr>
          </a:p>
        </p:txBody>
      </p:sp>
      <p:sp>
        <p:nvSpPr>
          <p:cNvPr id="906" name="Google Shape;906;p92"/>
          <p:cNvSpPr txBox="1"/>
          <p:nvPr/>
        </p:nvSpPr>
        <p:spPr>
          <a:xfrm>
            <a:off x="2702361" y="4429613"/>
            <a:ext cx="537600" cy="461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dirty="0">
                <a:solidFill>
                  <a:schemeClr val="accent1"/>
                </a:solidFill>
                <a:latin typeface="Open Sans"/>
                <a:ea typeface="Open Sans"/>
                <a:cs typeface="Open Sans"/>
                <a:sym typeface="Open Sans"/>
              </a:rPr>
              <a:t>08</a:t>
            </a:r>
            <a:endParaRPr sz="1500" dirty="0"/>
          </a:p>
        </p:txBody>
      </p:sp>
      <p:sp>
        <p:nvSpPr>
          <p:cNvPr id="905" name="Google Shape;905;p92"/>
          <p:cNvSpPr/>
          <p:nvPr/>
        </p:nvSpPr>
        <p:spPr>
          <a:xfrm>
            <a:off x="816608" y="4429613"/>
            <a:ext cx="1753500" cy="738900"/>
          </a:xfrm>
          <a:prstGeom prst="rect">
            <a:avLst/>
          </a:prstGeom>
          <a:noFill/>
          <a:ln>
            <a:noFill/>
          </a:ln>
        </p:spPr>
        <p:txBody>
          <a:bodyPr spcFirstLastPara="1" wrap="square" lIns="0" tIns="45700" rIns="0" bIns="45700" anchor="ctr" anchorCtr="0">
            <a:noAutofit/>
          </a:bodyPr>
          <a:lstStyle/>
          <a:p>
            <a:pPr marL="0" marR="0" lvl="0" indent="0" algn="r" rtl="0">
              <a:spcBef>
                <a:spcPts val="0"/>
              </a:spcBef>
              <a:spcAft>
                <a:spcPts val="0"/>
              </a:spcAft>
              <a:buNone/>
            </a:pPr>
            <a:r>
              <a:rPr lang="en-US" sz="1700" b="1" dirty="0">
                <a:solidFill>
                  <a:schemeClr val="lt1"/>
                </a:solidFill>
                <a:latin typeface="Open Sans"/>
                <a:ea typeface="Open Sans"/>
                <a:cs typeface="Open Sans"/>
                <a:sym typeface="Open Sans"/>
              </a:rPr>
              <a:t>Inclusivity and Equity</a:t>
            </a:r>
            <a:r>
              <a:rPr lang="en-US" sz="1700" dirty="0">
                <a:solidFill>
                  <a:srgbClr val="7F7F7F"/>
                </a:solidFill>
                <a:latin typeface="Open Sans"/>
                <a:ea typeface="Open Sans"/>
                <a:cs typeface="Open Sans"/>
                <a:sym typeface="Open Sans"/>
              </a:rPr>
              <a:t> </a:t>
            </a:r>
            <a:endParaRPr sz="1700" dirty="0"/>
          </a:p>
        </p:txBody>
      </p:sp>
      <p:sp>
        <p:nvSpPr>
          <p:cNvPr id="898" name="Google Shape;898;p92"/>
          <p:cNvSpPr txBox="1"/>
          <p:nvPr/>
        </p:nvSpPr>
        <p:spPr>
          <a:xfrm>
            <a:off x="8837074" y="4609547"/>
            <a:ext cx="537600" cy="461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dirty="0">
                <a:solidFill>
                  <a:srgbClr val="BFBFBF"/>
                </a:solidFill>
                <a:latin typeface="Open Sans"/>
                <a:ea typeface="Open Sans"/>
                <a:cs typeface="Open Sans"/>
                <a:sym typeface="Open Sans"/>
              </a:rPr>
              <a:t>09</a:t>
            </a:r>
            <a:endParaRPr sz="1500" dirty="0"/>
          </a:p>
        </p:txBody>
      </p:sp>
      <p:sp>
        <p:nvSpPr>
          <p:cNvPr id="897" name="Google Shape;897;p92"/>
          <p:cNvSpPr/>
          <p:nvPr/>
        </p:nvSpPr>
        <p:spPr>
          <a:xfrm>
            <a:off x="9330624" y="4812747"/>
            <a:ext cx="1740300" cy="738900"/>
          </a:xfrm>
          <a:prstGeom prst="rect">
            <a:avLst/>
          </a:prstGeom>
          <a:noFill/>
          <a:ln>
            <a:noFill/>
          </a:ln>
        </p:spPr>
        <p:txBody>
          <a:bodyPr spcFirstLastPara="1" wrap="square" lIns="0" tIns="45700" rIns="0" bIns="45700" anchor="t" anchorCtr="0">
            <a:noAutofit/>
          </a:bodyPr>
          <a:lstStyle/>
          <a:p>
            <a:pPr marL="0" marR="0" lvl="0" indent="0" algn="l" rtl="0">
              <a:spcBef>
                <a:spcPts val="0"/>
              </a:spcBef>
              <a:spcAft>
                <a:spcPts val="0"/>
              </a:spcAft>
              <a:buNone/>
            </a:pPr>
            <a:r>
              <a:rPr lang="en-US" sz="1700" b="1" dirty="0">
                <a:solidFill>
                  <a:schemeClr val="lt1"/>
                </a:solidFill>
                <a:latin typeface="Open Sans"/>
                <a:ea typeface="Open Sans"/>
                <a:cs typeface="Open Sans"/>
                <a:sym typeface="Open Sans"/>
              </a:rPr>
              <a:t>Adaptability</a:t>
            </a:r>
            <a:endParaRPr sz="1700" b="1" dirty="0">
              <a:solidFill>
                <a:schemeClr val="lt1"/>
              </a:solidFill>
            </a:endParaRPr>
          </a:p>
        </p:txBody>
      </p:sp>
      <p:sp>
        <p:nvSpPr>
          <p:cNvPr id="902" name="Google Shape;902;p92"/>
          <p:cNvSpPr txBox="1"/>
          <p:nvPr/>
        </p:nvSpPr>
        <p:spPr>
          <a:xfrm>
            <a:off x="3585955" y="5769028"/>
            <a:ext cx="537600" cy="461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dk2"/>
                </a:solidFill>
                <a:latin typeface="Open Sans"/>
                <a:ea typeface="Open Sans"/>
                <a:cs typeface="Open Sans"/>
                <a:sym typeface="Open Sans"/>
              </a:rPr>
              <a:t>10</a:t>
            </a:r>
            <a:endParaRPr sz="1500"/>
          </a:p>
        </p:txBody>
      </p:sp>
      <p:sp>
        <p:nvSpPr>
          <p:cNvPr id="901" name="Google Shape;901;p92"/>
          <p:cNvSpPr/>
          <p:nvPr/>
        </p:nvSpPr>
        <p:spPr>
          <a:xfrm>
            <a:off x="1027287" y="5747305"/>
            <a:ext cx="2426400" cy="523200"/>
          </a:xfrm>
          <a:prstGeom prst="rect">
            <a:avLst/>
          </a:prstGeom>
          <a:noFill/>
          <a:ln>
            <a:noFill/>
          </a:ln>
        </p:spPr>
        <p:txBody>
          <a:bodyPr spcFirstLastPara="1" wrap="square" lIns="0" tIns="45700" rIns="0" bIns="45700" anchor="ctr" anchorCtr="0">
            <a:noAutofit/>
          </a:bodyPr>
          <a:lstStyle/>
          <a:p>
            <a:pPr marL="0" marR="0" lvl="0" indent="0" algn="r" rtl="0">
              <a:spcBef>
                <a:spcPts val="0"/>
              </a:spcBef>
              <a:spcAft>
                <a:spcPts val="0"/>
              </a:spcAft>
              <a:buNone/>
            </a:pPr>
            <a:r>
              <a:rPr lang="en-US" sz="1700" b="1" dirty="0">
                <a:solidFill>
                  <a:schemeClr val="lt1"/>
                </a:solidFill>
                <a:latin typeface="Open Sans"/>
                <a:ea typeface="Open Sans"/>
                <a:cs typeface="Open Sans"/>
                <a:sym typeface="Open Sans"/>
              </a:rPr>
              <a:t>National Ownership</a:t>
            </a:r>
            <a:endParaRPr sz="1700" b="1" dirty="0">
              <a:solidFill>
                <a:schemeClr val="lt1"/>
              </a:solidFill>
            </a:endParaRPr>
          </a:p>
        </p:txBody>
      </p:sp>
      <p:sp>
        <p:nvSpPr>
          <p:cNvPr id="896" name="Google Shape;896;p92"/>
          <p:cNvSpPr txBox="1"/>
          <p:nvPr/>
        </p:nvSpPr>
        <p:spPr>
          <a:xfrm>
            <a:off x="8175961" y="5769028"/>
            <a:ext cx="537600" cy="461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rgbClr val="3F3F3F"/>
                </a:solidFill>
                <a:latin typeface="Open Sans"/>
                <a:ea typeface="Open Sans"/>
                <a:cs typeface="Open Sans"/>
                <a:sym typeface="Open Sans"/>
              </a:rPr>
              <a:t>11</a:t>
            </a:r>
            <a:endParaRPr sz="1500"/>
          </a:p>
        </p:txBody>
      </p:sp>
      <p:sp>
        <p:nvSpPr>
          <p:cNvPr id="895" name="Google Shape;895;p92"/>
          <p:cNvSpPr/>
          <p:nvPr/>
        </p:nvSpPr>
        <p:spPr>
          <a:xfrm>
            <a:off x="8771111" y="5747305"/>
            <a:ext cx="2426400" cy="523200"/>
          </a:xfrm>
          <a:prstGeom prst="rect">
            <a:avLst/>
          </a:prstGeom>
          <a:noFill/>
          <a:ln>
            <a:noFill/>
          </a:ln>
        </p:spPr>
        <p:txBody>
          <a:bodyPr spcFirstLastPara="1" wrap="square" lIns="0" tIns="45700" rIns="0" bIns="45700" anchor="ctr" anchorCtr="0">
            <a:noAutofit/>
          </a:bodyPr>
          <a:lstStyle/>
          <a:p>
            <a:pPr marL="0" marR="0" lvl="0" indent="0" algn="l" rtl="0">
              <a:spcBef>
                <a:spcPts val="0"/>
              </a:spcBef>
              <a:spcAft>
                <a:spcPts val="0"/>
              </a:spcAft>
              <a:buNone/>
            </a:pPr>
            <a:r>
              <a:rPr lang="en-US" sz="1700" b="1">
                <a:solidFill>
                  <a:schemeClr val="lt1"/>
                </a:solidFill>
                <a:latin typeface="Open Sans"/>
                <a:ea typeface="Open Sans"/>
                <a:cs typeface="Open Sans"/>
                <a:sym typeface="Open Sans"/>
              </a:rPr>
              <a:t>Peer Learning and Exchange</a:t>
            </a:r>
            <a:endParaRPr sz="1700" b="1">
              <a:solidFill>
                <a:schemeClr val="lt1"/>
              </a:solidFill>
            </a:endParaRPr>
          </a:p>
        </p:txBody>
      </p:sp>
      <p:grpSp>
        <p:nvGrpSpPr>
          <p:cNvPr id="909" name="Google Shape;909;p92">
            <a:extLst>
              <a:ext uri="{C183D7F6-B498-43B3-948B-1728B52AA6E4}">
                <adec:decorative xmlns:adec="http://schemas.microsoft.com/office/drawing/2017/decorative" val="1"/>
              </a:ext>
            </a:extLst>
          </p:cNvPr>
          <p:cNvGrpSpPr/>
          <p:nvPr/>
        </p:nvGrpSpPr>
        <p:grpSpPr>
          <a:xfrm>
            <a:off x="7570626" y="1253888"/>
            <a:ext cx="1428289" cy="4415422"/>
            <a:chOff x="7568355" y="1253888"/>
            <a:chExt cx="1427861" cy="4415422"/>
          </a:xfrm>
        </p:grpSpPr>
        <p:cxnSp>
          <p:nvCxnSpPr>
            <p:cNvPr id="910" name="Google Shape;910;p92"/>
            <p:cNvCxnSpPr/>
            <p:nvPr/>
          </p:nvCxnSpPr>
          <p:spPr>
            <a:xfrm rot="10800000" flipH="1">
              <a:off x="7677080" y="1253888"/>
              <a:ext cx="291300" cy="356100"/>
            </a:xfrm>
            <a:prstGeom prst="straightConnector1">
              <a:avLst/>
            </a:prstGeom>
            <a:noFill/>
            <a:ln w="12700" cap="rnd" cmpd="sng">
              <a:solidFill>
                <a:srgbClr val="BFBFBF"/>
              </a:solidFill>
              <a:prstDash val="solid"/>
              <a:round/>
              <a:headEnd type="oval" w="med" len="med"/>
              <a:tailEnd type="oval" w="med" len="med"/>
            </a:ln>
          </p:spPr>
        </p:cxnSp>
        <p:cxnSp>
          <p:nvCxnSpPr>
            <p:cNvPr id="911" name="Google Shape;911;p92"/>
            <p:cNvCxnSpPr/>
            <p:nvPr/>
          </p:nvCxnSpPr>
          <p:spPr>
            <a:xfrm rot="10800000" flipH="1">
              <a:off x="8134280" y="1847314"/>
              <a:ext cx="450900" cy="246000"/>
            </a:xfrm>
            <a:prstGeom prst="straightConnector1">
              <a:avLst/>
            </a:prstGeom>
            <a:noFill/>
            <a:ln w="12700" cap="rnd" cmpd="sng">
              <a:solidFill>
                <a:srgbClr val="BFBFBF"/>
              </a:solidFill>
              <a:prstDash val="solid"/>
              <a:round/>
              <a:headEnd type="oval" w="med" len="med"/>
              <a:tailEnd type="oval" w="med" len="med"/>
            </a:ln>
          </p:spPr>
        </p:cxnSp>
        <p:cxnSp>
          <p:nvCxnSpPr>
            <p:cNvPr id="912" name="Google Shape;912;p92"/>
            <p:cNvCxnSpPr/>
            <p:nvPr/>
          </p:nvCxnSpPr>
          <p:spPr>
            <a:xfrm rot="10800000" flipH="1">
              <a:off x="8480644" y="2812388"/>
              <a:ext cx="497100" cy="112200"/>
            </a:xfrm>
            <a:prstGeom prst="straightConnector1">
              <a:avLst/>
            </a:prstGeom>
            <a:noFill/>
            <a:ln w="12700" cap="rnd" cmpd="sng">
              <a:solidFill>
                <a:srgbClr val="BFBFBF"/>
              </a:solidFill>
              <a:prstDash val="solid"/>
              <a:round/>
              <a:headEnd type="oval" w="med" len="med"/>
              <a:tailEnd type="oval" w="med" len="med"/>
            </a:ln>
          </p:spPr>
        </p:cxnSp>
        <p:cxnSp>
          <p:nvCxnSpPr>
            <p:cNvPr id="913" name="Google Shape;913;p92"/>
            <p:cNvCxnSpPr/>
            <p:nvPr/>
          </p:nvCxnSpPr>
          <p:spPr>
            <a:xfrm>
              <a:off x="8499116" y="3714298"/>
              <a:ext cx="497100" cy="40200"/>
            </a:xfrm>
            <a:prstGeom prst="straightConnector1">
              <a:avLst/>
            </a:prstGeom>
            <a:noFill/>
            <a:ln w="12700" cap="rnd" cmpd="sng">
              <a:solidFill>
                <a:srgbClr val="BFBFBF"/>
              </a:solidFill>
              <a:prstDash val="solid"/>
              <a:round/>
              <a:headEnd type="oval" w="med" len="med"/>
              <a:tailEnd type="oval" w="med" len="med"/>
            </a:ln>
          </p:spPr>
        </p:cxnSp>
        <p:cxnSp>
          <p:nvCxnSpPr>
            <p:cNvPr id="914" name="Google Shape;914;p92"/>
            <p:cNvCxnSpPr/>
            <p:nvPr/>
          </p:nvCxnSpPr>
          <p:spPr>
            <a:xfrm>
              <a:off x="8195371" y="4633316"/>
              <a:ext cx="469800" cy="130200"/>
            </a:xfrm>
            <a:prstGeom prst="straightConnector1">
              <a:avLst/>
            </a:prstGeom>
            <a:noFill/>
            <a:ln w="12700" cap="rnd" cmpd="sng">
              <a:solidFill>
                <a:srgbClr val="BFBFBF"/>
              </a:solidFill>
              <a:prstDash val="solid"/>
              <a:round/>
              <a:headEnd type="oval" w="med" len="med"/>
              <a:tailEnd type="oval" w="med" len="med"/>
            </a:ln>
          </p:spPr>
        </p:cxnSp>
        <p:cxnSp>
          <p:nvCxnSpPr>
            <p:cNvPr id="915" name="Google Shape;915;p92"/>
            <p:cNvCxnSpPr/>
            <p:nvPr/>
          </p:nvCxnSpPr>
          <p:spPr>
            <a:xfrm>
              <a:off x="7568355" y="5338710"/>
              <a:ext cx="391200" cy="330600"/>
            </a:xfrm>
            <a:prstGeom prst="straightConnector1">
              <a:avLst/>
            </a:prstGeom>
            <a:noFill/>
            <a:ln w="12700" cap="rnd" cmpd="sng">
              <a:solidFill>
                <a:srgbClr val="BFBFBF"/>
              </a:solidFill>
              <a:prstDash val="solid"/>
              <a:round/>
              <a:headEnd type="oval" w="med" len="med"/>
              <a:tailEnd type="oval" w="med" len="med"/>
            </a:ln>
          </p:spPr>
        </p:cxnSp>
      </p:grpSp>
      <p:cxnSp>
        <p:nvCxnSpPr>
          <p:cNvPr id="916" name="Google Shape;916;p92">
            <a:extLst>
              <a:ext uri="{C183D7F6-B498-43B3-948B-1728B52AA6E4}">
                <adec:decorative xmlns:adec="http://schemas.microsoft.com/office/drawing/2017/decorative" val="1"/>
              </a:ext>
            </a:extLst>
          </p:cNvPr>
          <p:cNvCxnSpPr/>
          <p:nvPr/>
        </p:nvCxnSpPr>
        <p:spPr>
          <a:xfrm rot="10800000">
            <a:off x="4197693" y="1253888"/>
            <a:ext cx="291300" cy="356100"/>
          </a:xfrm>
          <a:prstGeom prst="straightConnector1">
            <a:avLst/>
          </a:prstGeom>
          <a:noFill/>
          <a:ln w="12700" cap="rnd" cmpd="sng">
            <a:solidFill>
              <a:srgbClr val="BFBFBF"/>
            </a:solidFill>
            <a:prstDash val="solid"/>
            <a:round/>
            <a:headEnd type="oval" w="med" len="med"/>
            <a:tailEnd type="oval" w="med" len="med"/>
          </a:ln>
        </p:spPr>
      </p:cxnSp>
      <p:cxnSp>
        <p:nvCxnSpPr>
          <p:cNvPr id="917" name="Google Shape;917;p92">
            <a:extLst>
              <a:ext uri="{C183D7F6-B498-43B3-948B-1728B52AA6E4}">
                <adec:decorative xmlns:adec="http://schemas.microsoft.com/office/drawing/2017/decorative" val="1"/>
              </a:ext>
            </a:extLst>
          </p:cNvPr>
          <p:cNvCxnSpPr/>
          <p:nvPr/>
        </p:nvCxnSpPr>
        <p:spPr>
          <a:xfrm rot="10800000">
            <a:off x="3445879" y="2115545"/>
            <a:ext cx="462000" cy="234900"/>
          </a:xfrm>
          <a:prstGeom prst="straightConnector1">
            <a:avLst/>
          </a:prstGeom>
          <a:noFill/>
          <a:ln w="12700" cap="rnd" cmpd="sng">
            <a:solidFill>
              <a:srgbClr val="BFBFBF"/>
            </a:solidFill>
            <a:prstDash val="solid"/>
            <a:round/>
            <a:headEnd type="oval" w="med" len="med"/>
            <a:tailEnd type="oval" w="med" len="med"/>
          </a:ln>
        </p:spPr>
      </p:cxnSp>
      <p:cxnSp>
        <p:nvCxnSpPr>
          <p:cNvPr id="918" name="Google Shape;918;p92">
            <a:extLst>
              <a:ext uri="{C183D7F6-B498-43B3-948B-1728B52AA6E4}">
                <adec:decorative xmlns:adec="http://schemas.microsoft.com/office/drawing/2017/decorative" val="1"/>
              </a:ext>
            </a:extLst>
          </p:cNvPr>
          <p:cNvCxnSpPr>
            <a:endCxn id="908" idx="3"/>
          </p:cNvCxnSpPr>
          <p:nvPr/>
        </p:nvCxnSpPr>
        <p:spPr>
          <a:xfrm rot="10800000">
            <a:off x="3161169" y="3342771"/>
            <a:ext cx="505500" cy="24900"/>
          </a:xfrm>
          <a:prstGeom prst="straightConnector1">
            <a:avLst/>
          </a:prstGeom>
          <a:noFill/>
          <a:ln w="12700" cap="rnd" cmpd="sng">
            <a:solidFill>
              <a:srgbClr val="BFBFBF"/>
            </a:solidFill>
            <a:prstDash val="solid"/>
            <a:round/>
            <a:headEnd type="oval" w="med" len="med"/>
            <a:tailEnd type="oval" w="med" len="med"/>
          </a:ln>
        </p:spPr>
      </p:cxnSp>
      <p:cxnSp>
        <p:nvCxnSpPr>
          <p:cNvPr id="919" name="Google Shape;919;p92">
            <a:extLst>
              <a:ext uri="{C183D7F6-B498-43B3-948B-1728B52AA6E4}">
                <adec:decorative xmlns:adec="http://schemas.microsoft.com/office/drawing/2017/decorative" val="1"/>
              </a:ext>
            </a:extLst>
          </p:cNvPr>
          <p:cNvCxnSpPr/>
          <p:nvPr/>
        </p:nvCxnSpPr>
        <p:spPr>
          <a:xfrm flipH="1">
            <a:off x="3410868" y="4463677"/>
            <a:ext cx="470100" cy="130500"/>
          </a:xfrm>
          <a:prstGeom prst="straightConnector1">
            <a:avLst/>
          </a:prstGeom>
          <a:noFill/>
          <a:ln w="12700" cap="rnd" cmpd="sng">
            <a:solidFill>
              <a:srgbClr val="BFBFBF"/>
            </a:solidFill>
            <a:prstDash val="solid"/>
            <a:round/>
            <a:headEnd type="oval" w="med" len="med"/>
            <a:tailEnd type="oval" w="med" len="med"/>
          </a:ln>
        </p:spPr>
      </p:cxnSp>
      <p:cxnSp>
        <p:nvCxnSpPr>
          <p:cNvPr id="920" name="Google Shape;920;p92">
            <a:extLst>
              <a:ext uri="{C183D7F6-B498-43B3-948B-1728B52AA6E4}">
                <adec:decorative xmlns:adec="http://schemas.microsoft.com/office/drawing/2017/decorative" val="1"/>
              </a:ext>
            </a:extLst>
          </p:cNvPr>
          <p:cNvCxnSpPr/>
          <p:nvPr/>
        </p:nvCxnSpPr>
        <p:spPr>
          <a:xfrm flipH="1">
            <a:off x="4219477" y="5354786"/>
            <a:ext cx="391200" cy="330900"/>
          </a:xfrm>
          <a:prstGeom prst="straightConnector1">
            <a:avLst/>
          </a:prstGeom>
          <a:noFill/>
          <a:ln w="12700" cap="rnd" cmpd="sng">
            <a:solidFill>
              <a:srgbClr val="BFBFBF"/>
            </a:solidFill>
            <a:prstDash val="solid"/>
            <a:round/>
            <a:headEnd type="oval" w="med" len="med"/>
            <a:tailEnd type="oval"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27"/>
        <p:cNvGrpSpPr/>
        <p:nvPr/>
      </p:nvGrpSpPr>
      <p:grpSpPr>
        <a:xfrm>
          <a:off x="0" y="0"/>
          <a:ext cx="0" cy="0"/>
          <a:chOff x="0" y="0"/>
          <a:chExt cx="0" cy="0"/>
        </a:xfrm>
      </p:grpSpPr>
      <p:sp>
        <p:nvSpPr>
          <p:cNvPr id="928" name="Google Shape;928;p93"/>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000"/>
              <a:buFont typeface="Arial"/>
              <a:buNone/>
            </a:pPr>
            <a:fld id="{00000000-1234-1234-1234-123412341234}" type="slidenum">
              <a:rPr lang="en-US"/>
              <a:t>15</a:t>
            </a:fld>
            <a:endParaRPr/>
          </a:p>
        </p:txBody>
      </p:sp>
      <p:sp>
        <p:nvSpPr>
          <p:cNvPr id="929" name="Google Shape;929;p93"/>
          <p:cNvSpPr txBox="1">
            <a:spLocks noGrp="1"/>
          </p:cNvSpPr>
          <p:nvPr>
            <p:ph type="title"/>
          </p:nvPr>
        </p:nvSpPr>
        <p:spPr>
          <a:xfrm>
            <a:off x="585800" y="101700"/>
            <a:ext cx="110901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dirty="0"/>
              <a:t>Multi-Stakeholder Forum (MSF) Investigation</a:t>
            </a:r>
            <a:endParaRPr sz="4000" dirty="0"/>
          </a:p>
        </p:txBody>
      </p:sp>
      <p:sp>
        <p:nvSpPr>
          <p:cNvPr id="930" name="Google Shape;930;p93"/>
          <p:cNvSpPr txBox="1"/>
          <p:nvPr/>
        </p:nvSpPr>
        <p:spPr>
          <a:xfrm>
            <a:off x="386175" y="1304000"/>
            <a:ext cx="11023500" cy="133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333">
                <a:solidFill>
                  <a:srgbClr val="FFFFFF"/>
                </a:solidFill>
                <a:latin typeface="Roboto"/>
                <a:ea typeface="Roboto"/>
                <a:cs typeface="Roboto"/>
                <a:sym typeface="Roboto"/>
              </a:rPr>
              <a:t>We are currently working through an ‘Investigate’ phase where we identify and gather information on various MSF Structures / Processes.</a:t>
            </a:r>
            <a:endParaRPr sz="2333">
              <a:solidFill>
                <a:srgbClr val="FFFFFF"/>
              </a:solidFill>
              <a:latin typeface="Roboto"/>
              <a:ea typeface="Roboto"/>
              <a:cs typeface="Roboto"/>
              <a:sym typeface="Roboto"/>
            </a:endParaRPr>
          </a:p>
        </p:txBody>
      </p:sp>
      <p:grpSp>
        <p:nvGrpSpPr>
          <p:cNvPr id="931" name="Google Shape;931;p93" descr="This image illustrates the four phases of a Multi-Stakeholder Forum Investigation processes. Phase 1 is to investigate, phase 2 is to recruit participants and create the MSF itself, phase 3 is formation and iteration, and phase 4 is operations and management. "/>
          <p:cNvGrpSpPr/>
          <p:nvPr/>
        </p:nvGrpSpPr>
        <p:grpSpPr>
          <a:xfrm>
            <a:off x="2320898" y="2492174"/>
            <a:ext cx="7065553" cy="4021551"/>
            <a:chOff x="2320898" y="2492174"/>
            <a:chExt cx="7065553" cy="4021551"/>
          </a:xfrm>
        </p:grpSpPr>
        <p:sp>
          <p:nvSpPr>
            <p:cNvPr id="932" name="Google Shape;932;p93"/>
            <p:cNvSpPr/>
            <p:nvPr/>
          </p:nvSpPr>
          <p:spPr>
            <a:xfrm>
              <a:off x="6584875" y="3128539"/>
              <a:ext cx="2801575" cy="2633048"/>
            </a:xfrm>
            <a:custGeom>
              <a:avLst/>
              <a:gdLst/>
              <a:ahLst/>
              <a:cxnLst/>
              <a:rect l="l" t="t" r="r" b="b"/>
              <a:pathLst>
                <a:path w="2901" h="2826" extrusionOk="0">
                  <a:moveTo>
                    <a:pt x="2386" y="0"/>
                  </a:moveTo>
                  <a:lnTo>
                    <a:pt x="0" y="0"/>
                  </a:lnTo>
                  <a:lnTo>
                    <a:pt x="0" y="2826"/>
                  </a:lnTo>
                  <a:lnTo>
                    <a:pt x="2464" y="2826"/>
                  </a:lnTo>
                  <a:lnTo>
                    <a:pt x="2901" y="1474"/>
                  </a:lnTo>
                  <a:lnTo>
                    <a:pt x="2386" y="0"/>
                  </a:lnTo>
                  <a:close/>
                </a:path>
              </a:pathLst>
            </a:custGeom>
            <a:solidFill>
              <a:srgbClr val="94C83E"/>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800">
                <a:solidFill>
                  <a:srgbClr val="000000"/>
                </a:solidFill>
                <a:latin typeface="Quattrocento Sans"/>
                <a:ea typeface="Quattrocento Sans"/>
                <a:cs typeface="Quattrocento Sans"/>
                <a:sym typeface="Quattrocento Sans"/>
              </a:endParaRPr>
            </a:p>
          </p:txBody>
        </p:sp>
        <p:sp>
          <p:nvSpPr>
            <p:cNvPr id="933" name="Google Shape;933;p93"/>
            <p:cNvSpPr/>
            <p:nvPr/>
          </p:nvSpPr>
          <p:spPr>
            <a:xfrm>
              <a:off x="6741093" y="5039054"/>
              <a:ext cx="2459672" cy="529513"/>
            </a:xfrm>
            <a:custGeom>
              <a:avLst/>
              <a:gdLst/>
              <a:ahLst/>
              <a:cxnLst/>
              <a:rect l="l" t="t" r="r" b="b"/>
              <a:pathLst>
                <a:path w="2559" h="571" extrusionOk="0">
                  <a:moveTo>
                    <a:pt x="0" y="0"/>
                  </a:moveTo>
                  <a:lnTo>
                    <a:pt x="0" y="571"/>
                  </a:lnTo>
                  <a:lnTo>
                    <a:pt x="2378" y="571"/>
                  </a:lnTo>
                  <a:lnTo>
                    <a:pt x="2559" y="0"/>
                  </a:lnTo>
                  <a:lnTo>
                    <a:pt x="0" y="0"/>
                  </a:lnTo>
                  <a:close/>
                </a:path>
              </a:pathLst>
            </a:custGeom>
            <a:solidFill>
              <a:srgbClr val="000000">
                <a:alpha val="98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800">
                <a:solidFill>
                  <a:srgbClr val="000000"/>
                </a:solidFill>
                <a:latin typeface="Quattrocento Sans"/>
                <a:ea typeface="Quattrocento Sans"/>
                <a:cs typeface="Quattrocento Sans"/>
                <a:sym typeface="Quattrocento Sans"/>
              </a:endParaRPr>
            </a:p>
          </p:txBody>
        </p:sp>
        <p:sp>
          <p:nvSpPr>
            <p:cNvPr id="934" name="Google Shape;934;p93"/>
            <p:cNvSpPr/>
            <p:nvPr/>
          </p:nvSpPr>
          <p:spPr>
            <a:xfrm>
              <a:off x="5600568" y="2991577"/>
              <a:ext cx="2588150" cy="2902316"/>
            </a:xfrm>
            <a:custGeom>
              <a:avLst/>
              <a:gdLst/>
              <a:ahLst/>
              <a:cxnLst/>
              <a:rect l="l" t="t" r="r" b="b"/>
              <a:pathLst>
                <a:path w="2680" h="3115" extrusionOk="0">
                  <a:moveTo>
                    <a:pt x="2116" y="0"/>
                  </a:moveTo>
                  <a:lnTo>
                    <a:pt x="0" y="0"/>
                  </a:lnTo>
                  <a:lnTo>
                    <a:pt x="0" y="3115"/>
                  </a:lnTo>
                  <a:lnTo>
                    <a:pt x="2194" y="3115"/>
                  </a:lnTo>
                  <a:lnTo>
                    <a:pt x="2680" y="1621"/>
                  </a:lnTo>
                  <a:lnTo>
                    <a:pt x="2116" y="0"/>
                  </a:lnTo>
                  <a:close/>
                </a:path>
              </a:pathLst>
            </a:custGeom>
            <a:solidFill>
              <a:srgbClr val="3BC2C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800">
                <a:solidFill>
                  <a:srgbClr val="000000"/>
                </a:solidFill>
                <a:latin typeface="Quattrocento Sans"/>
                <a:ea typeface="Quattrocento Sans"/>
                <a:cs typeface="Quattrocento Sans"/>
                <a:sym typeface="Quattrocento Sans"/>
              </a:endParaRPr>
            </a:p>
          </p:txBody>
        </p:sp>
        <p:sp>
          <p:nvSpPr>
            <p:cNvPr id="935" name="Google Shape;935;p93"/>
            <p:cNvSpPr/>
            <p:nvPr/>
          </p:nvSpPr>
          <p:spPr>
            <a:xfrm>
              <a:off x="5747669" y="5168882"/>
              <a:ext cx="2214570" cy="530440"/>
            </a:xfrm>
            <a:custGeom>
              <a:avLst/>
              <a:gdLst/>
              <a:ahLst/>
              <a:cxnLst/>
              <a:rect l="l" t="t" r="r" b="b"/>
              <a:pathLst>
                <a:path w="2304" h="572" extrusionOk="0">
                  <a:moveTo>
                    <a:pt x="0" y="0"/>
                  </a:moveTo>
                  <a:lnTo>
                    <a:pt x="0" y="572"/>
                  </a:lnTo>
                  <a:lnTo>
                    <a:pt x="2122" y="572"/>
                  </a:lnTo>
                  <a:lnTo>
                    <a:pt x="2304" y="0"/>
                  </a:lnTo>
                  <a:lnTo>
                    <a:pt x="0" y="0"/>
                  </a:lnTo>
                  <a:close/>
                </a:path>
              </a:pathLst>
            </a:custGeom>
            <a:solidFill>
              <a:srgbClr val="000000">
                <a:alpha val="98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800">
                <a:solidFill>
                  <a:srgbClr val="000000"/>
                </a:solidFill>
                <a:latin typeface="Quattrocento Sans"/>
                <a:ea typeface="Quattrocento Sans"/>
                <a:cs typeface="Quattrocento Sans"/>
                <a:sym typeface="Quattrocento Sans"/>
              </a:endParaRPr>
            </a:p>
          </p:txBody>
        </p:sp>
        <p:sp>
          <p:nvSpPr>
            <p:cNvPr id="936" name="Google Shape;936;p93"/>
            <p:cNvSpPr/>
            <p:nvPr/>
          </p:nvSpPr>
          <p:spPr>
            <a:xfrm>
              <a:off x="4821661" y="2849022"/>
              <a:ext cx="2141984" cy="3182764"/>
            </a:xfrm>
            <a:custGeom>
              <a:avLst/>
              <a:gdLst/>
              <a:ahLst/>
              <a:cxnLst/>
              <a:rect l="l" t="t" r="r" b="b"/>
              <a:pathLst>
                <a:path w="2218" h="3416" extrusionOk="0">
                  <a:moveTo>
                    <a:pt x="1604" y="0"/>
                  </a:moveTo>
                  <a:lnTo>
                    <a:pt x="0" y="0"/>
                  </a:lnTo>
                  <a:lnTo>
                    <a:pt x="0" y="3416"/>
                  </a:lnTo>
                  <a:lnTo>
                    <a:pt x="1688" y="3416"/>
                  </a:lnTo>
                  <a:lnTo>
                    <a:pt x="2218" y="1774"/>
                  </a:lnTo>
                  <a:lnTo>
                    <a:pt x="1604" y="0"/>
                  </a:lnTo>
                  <a:close/>
                </a:path>
              </a:pathLst>
            </a:custGeom>
            <a:solidFill>
              <a:srgbClr val="3A98CA"/>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800">
                <a:solidFill>
                  <a:srgbClr val="000000"/>
                </a:solidFill>
                <a:latin typeface="Quattrocento Sans"/>
                <a:ea typeface="Quattrocento Sans"/>
                <a:cs typeface="Quattrocento Sans"/>
                <a:sym typeface="Quattrocento Sans"/>
              </a:endParaRPr>
            </a:p>
          </p:txBody>
        </p:sp>
        <p:sp>
          <p:nvSpPr>
            <p:cNvPr id="937" name="Google Shape;937;p93"/>
            <p:cNvSpPr/>
            <p:nvPr/>
          </p:nvSpPr>
          <p:spPr>
            <a:xfrm>
              <a:off x="4941267" y="5304274"/>
              <a:ext cx="1755124" cy="529513"/>
            </a:xfrm>
            <a:custGeom>
              <a:avLst/>
              <a:gdLst/>
              <a:ahLst/>
              <a:cxnLst/>
              <a:rect l="l" t="t" r="r" b="b"/>
              <a:pathLst>
                <a:path w="1826" h="571" extrusionOk="0">
                  <a:moveTo>
                    <a:pt x="0" y="0"/>
                  </a:moveTo>
                  <a:lnTo>
                    <a:pt x="0" y="571"/>
                  </a:lnTo>
                  <a:lnTo>
                    <a:pt x="1640" y="571"/>
                  </a:lnTo>
                  <a:lnTo>
                    <a:pt x="1826" y="0"/>
                  </a:lnTo>
                  <a:lnTo>
                    <a:pt x="0" y="0"/>
                  </a:lnTo>
                  <a:close/>
                </a:path>
              </a:pathLst>
            </a:custGeom>
            <a:solidFill>
              <a:srgbClr val="000000">
                <a:alpha val="98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800">
                <a:solidFill>
                  <a:srgbClr val="000000"/>
                </a:solidFill>
                <a:latin typeface="Quattrocento Sans"/>
                <a:ea typeface="Quattrocento Sans"/>
                <a:cs typeface="Quattrocento Sans"/>
                <a:sym typeface="Quattrocento Sans"/>
              </a:endParaRPr>
            </a:p>
          </p:txBody>
        </p:sp>
        <p:sp>
          <p:nvSpPr>
            <p:cNvPr id="938" name="Google Shape;938;p93"/>
            <p:cNvSpPr/>
            <p:nvPr/>
          </p:nvSpPr>
          <p:spPr>
            <a:xfrm>
              <a:off x="3408144" y="2721377"/>
              <a:ext cx="2332232" cy="3561975"/>
            </a:xfrm>
            <a:custGeom>
              <a:avLst/>
              <a:gdLst/>
              <a:ahLst/>
              <a:cxnLst/>
              <a:rect l="l" t="t" r="r" b="b"/>
              <a:pathLst>
                <a:path w="2415" h="3823" extrusionOk="0">
                  <a:moveTo>
                    <a:pt x="1752" y="0"/>
                  </a:moveTo>
                  <a:lnTo>
                    <a:pt x="0" y="0"/>
                  </a:lnTo>
                  <a:lnTo>
                    <a:pt x="0" y="3823"/>
                  </a:lnTo>
                  <a:lnTo>
                    <a:pt x="1796" y="3823"/>
                  </a:lnTo>
                  <a:lnTo>
                    <a:pt x="2415" y="1911"/>
                  </a:lnTo>
                  <a:lnTo>
                    <a:pt x="1752" y="0"/>
                  </a:lnTo>
                  <a:close/>
                </a:path>
              </a:pathLst>
            </a:custGeom>
            <a:solidFill>
              <a:srgbClr val="3B73C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800">
                <a:solidFill>
                  <a:srgbClr val="000000"/>
                </a:solidFill>
                <a:latin typeface="Quattrocento Sans"/>
                <a:ea typeface="Quattrocento Sans"/>
                <a:cs typeface="Quattrocento Sans"/>
                <a:sym typeface="Quattrocento Sans"/>
              </a:endParaRPr>
            </a:p>
          </p:txBody>
        </p:sp>
        <p:sp>
          <p:nvSpPr>
            <p:cNvPr id="939" name="Google Shape;939;p93"/>
            <p:cNvSpPr/>
            <p:nvPr/>
          </p:nvSpPr>
          <p:spPr>
            <a:xfrm>
              <a:off x="3540564" y="5529618"/>
              <a:ext cx="1857009" cy="525803"/>
            </a:xfrm>
            <a:custGeom>
              <a:avLst/>
              <a:gdLst/>
              <a:ahLst/>
              <a:cxnLst/>
              <a:rect l="l" t="t" r="r" b="b"/>
              <a:pathLst>
                <a:path w="1932" h="567" extrusionOk="0">
                  <a:moveTo>
                    <a:pt x="0" y="0"/>
                  </a:moveTo>
                  <a:lnTo>
                    <a:pt x="0" y="567"/>
                  </a:lnTo>
                  <a:lnTo>
                    <a:pt x="1746" y="567"/>
                  </a:lnTo>
                  <a:lnTo>
                    <a:pt x="1932" y="0"/>
                  </a:lnTo>
                  <a:lnTo>
                    <a:pt x="0" y="0"/>
                  </a:lnTo>
                  <a:close/>
                </a:path>
              </a:pathLst>
            </a:custGeom>
            <a:solidFill>
              <a:srgbClr val="000000">
                <a:alpha val="98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800">
                <a:solidFill>
                  <a:srgbClr val="000000"/>
                </a:solidFill>
                <a:latin typeface="Quattrocento Sans"/>
                <a:ea typeface="Quattrocento Sans"/>
                <a:cs typeface="Quattrocento Sans"/>
                <a:sym typeface="Quattrocento Sans"/>
              </a:endParaRPr>
            </a:p>
          </p:txBody>
        </p:sp>
        <p:sp>
          <p:nvSpPr>
            <p:cNvPr id="940" name="Google Shape;940;p93"/>
            <p:cNvSpPr txBox="1"/>
            <p:nvPr/>
          </p:nvSpPr>
          <p:spPr>
            <a:xfrm>
              <a:off x="4547021" y="3629670"/>
              <a:ext cx="593100" cy="700200"/>
            </a:xfrm>
            <a:prstGeom prst="rect">
              <a:avLst/>
            </a:prstGeom>
            <a:noFill/>
            <a:ln>
              <a:noFill/>
            </a:ln>
          </p:spPr>
          <p:txBody>
            <a:bodyPr spcFirstLastPara="1" wrap="square" lIns="68575" tIns="34275" rIns="68575" bIns="34275" anchor="ctr" anchorCtr="0">
              <a:spAutoFit/>
            </a:bodyPr>
            <a:lstStyle/>
            <a:p>
              <a:pPr marL="0" marR="0" lvl="0" indent="0" algn="ctr" rtl="0">
                <a:spcBef>
                  <a:spcPts val="0"/>
                </a:spcBef>
                <a:spcAft>
                  <a:spcPts val="0"/>
                </a:spcAft>
                <a:buNone/>
              </a:pPr>
              <a:r>
                <a:rPr lang="en-US" sz="4100" b="1">
                  <a:solidFill>
                    <a:srgbClr val="FFFFFF"/>
                  </a:solidFill>
                  <a:latin typeface="Quattrocento Sans"/>
                  <a:ea typeface="Quattrocento Sans"/>
                  <a:cs typeface="Quattrocento Sans"/>
                  <a:sym typeface="Quattrocento Sans"/>
                </a:rPr>
                <a:t>1</a:t>
              </a:r>
              <a:endParaRPr sz="1100"/>
            </a:p>
          </p:txBody>
        </p:sp>
        <p:sp>
          <p:nvSpPr>
            <p:cNvPr id="941" name="Google Shape;941;p93"/>
            <p:cNvSpPr/>
            <p:nvPr/>
          </p:nvSpPr>
          <p:spPr>
            <a:xfrm>
              <a:off x="4365924" y="2952034"/>
              <a:ext cx="557400" cy="537600"/>
            </a:xfrm>
            <a:prstGeom prst="ellipse">
              <a:avLst/>
            </a:prstGeom>
            <a:solidFill>
              <a:srgbClr val="000000">
                <a:alpha val="2000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800">
                <a:solidFill>
                  <a:srgbClr val="FFFFFF"/>
                </a:solidFill>
                <a:latin typeface="Quattrocento Sans"/>
                <a:ea typeface="Quattrocento Sans"/>
                <a:cs typeface="Quattrocento Sans"/>
                <a:sym typeface="Quattrocento Sans"/>
              </a:endParaRPr>
            </a:p>
          </p:txBody>
        </p:sp>
        <p:sp>
          <p:nvSpPr>
            <p:cNvPr id="942" name="Google Shape;942;p93"/>
            <p:cNvSpPr/>
            <p:nvPr/>
          </p:nvSpPr>
          <p:spPr>
            <a:xfrm>
              <a:off x="5648108" y="3080500"/>
              <a:ext cx="557400" cy="537600"/>
            </a:xfrm>
            <a:prstGeom prst="ellipse">
              <a:avLst/>
            </a:prstGeom>
            <a:solidFill>
              <a:srgbClr val="000000">
                <a:alpha val="2000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800">
                <a:solidFill>
                  <a:srgbClr val="FFFFFF"/>
                </a:solidFill>
                <a:latin typeface="Quattrocento Sans"/>
                <a:ea typeface="Quattrocento Sans"/>
                <a:cs typeface="Quattrocento Sans"/>
                <a:sym typeface="Quattrocento Sans"/>
              </a:endParaRPr>
            </a:p>
          </p:txBody>
        </p:sp>
        <p:sp>
          <p:nvSpPr>
            <p:cNvPr id="943" name="Google Shape;943;p93"/>
            <p:cNvSpPr/>
            <p:nvPr/>
          </p:nvSpPr>
          <p:spPr>
            <a:xfrm>
              <a:off x="6911700" y="3229250"/>
              <a:ext cx="557400" cy="537600"/>
            </a:xfrm>
            <a:prstGeom prst="ellipse">
              <a:avLst/>
            </a:prstGeom>
            <a:solidFill>
              <a:srgbClr val="000000">
                <a:alpha val="2000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800">
                <a:solidFill>
                  <a:srgbClr val="FFFFFF"/>
                </a:solidFill>
                <a:latin typeface="Quattrocento Sans"/>
                <a:ea typeface="Quattrocento Sans"/>
                <a:cs typeface="Quattrocento Sans"/>
                <a:sym typeface="Quattrocento Sans"/>
              </a:endParaRPr>
            </a:p>
          </p:txBody>
        </p:sp>
        <p:sp>
          <p:nvSpPr>
            <p:cNvPr id="944" name="Google Shape;944;p93"/>
            <p:cNvSpPr/>
            <p:nvPr/>
          </p:nvSpPr>
          <p:spPr>
            <a:xfrm>
              <a:off x="8164004" y="3350955"/>
              <a:ext cx="557400" cy="537600"/>
            </a:xfrm>
            <a:prstGeom prst="ellipse">
              <a:avLst/>
            </a:prstGeom>
            <a:solidFill>
              <a:srgbClr val="000000">
                <a:alpha val="2000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800">
                <a:solidFill>
                  <a:srgbClr val="FFFFFF"/>
                </a:solidFill>
                <a:latin typeface="Quattrocento Sans"/>
                <a:ea typeface="Quattrocento Sans"/>
                <a:cs typeface="Quattrocento Sans"/>
                <a:sym typeface="Quattrocento Sans"/>
              </a:endParaRPr>
            </a:p>
          </p:txBody>
        </p:sp>
        <p:sp>
          <p:nvSpPr>
            <p:cNvPr id="945" name="Google Shape;945;p93"/>
            <p:cNvSpPr txBox="1"/>
            <p:nvPr/>
          </p:nvSpPr>
          <p:spPr>
            <a:xfrm>
              <a:off x="4072977" y="5640500"/>
              <a:ext cx="1121100" cy="231000"/>
            </a:xfrm>
            <a:prstGeom prst="rect">
              <a:avLst/>
            </a:prstGeom>
            <a:noFill/>
            <a:ln>
              <a:noFill/>
            </a:ln>
          </p:spPr>
          <p:txBody>
            <a:bodyPr spcFirstLastPara="1" wrap="square" lIns="0" tIns="0" rIns="0" bIns="0" anchor="ctr" anchorCtr="0">
              <a:spAutoFit/>
            </a:bodyPr>
            <a:lstStyle/>
            <a:p>
              <a:pPr marL="0" marR="0" lvl="0" indent="0" algn="ctr" rtl="0">
                <a:lnSpc>
                  <a:spcPct val="110000"/>
                </a:lnSpc>
                <a:spcBef>
                  <a:spcPts val="0"/>
                </a:spcBef>
                <a:spcAft>
                  <a:spcPts val="0"/>
                </a:spcAft>
                <a:buNone/>
              </a:pPr>
              <a:r>
                <a:rPr lang="en-US" sz="1500" b="1">
                  <a:solidFill>
                    <a:srgbClr val="FFFFFF"/>
                  </a:solidFill>
                  <a:latin typeface="Roboto"/>
                  <a:ea typeface="Roboto"/>
                  <a:cs typeface="Roboto"/>
                  <a:sym typeface="Roboto"/>
                </a:rPr>
                <a:t>Investigate</a:t>
              </a:r>
              <a:endParaRPr sz="1500" b="1">
                <a:solidFill>
                  <a:srgbClr val="FFFFFF"/>
                </a:solidFill>
                <a:latin typeface="Roboto"/>
                <a:ea typeface="Roboto"/>
                <a:cs typeface="Roboto"/>
                <a:sym typeface="Roboto"/>
              </a:endParaRPr>
            </a:p>
          </p:txBody>
        </p:sp>
        <p:sp>
          <p:nvSpPr>
            <p:cNvPr id="946" name="Google Shape;946;p93"/>
            <p:cNvSpPr txBox="1"/>
            <p:nvPr/>
          </p:nvSpPr>
          <p:spPr>
            <a:xfrm>
              <a:off x="5430676" y="5248925"/>
              <a:ext cx="1121100" cy="640200"/>
            </a:xfrm>
            <a:prstGeom prst="rect">
              <a:avLst/>
            </a:prstGeom>
            <a:noFill/>
            <a:ln>
              <a:noFill/>
            </a:ln>
          </p:spPr>
          <p:txBody>
            <a:bodyPr spcFirstLastPara="1" wrap="square" lIns="0" tIns="0" rIns="0" bIns="0" anchor="ctr" anchorCtr="0">
              <a:spAutoFit/>
            </a:bodyPr>
            <a:lstStyle/>
            <a:p>
              <a:pPr marL="0" marR="0" lvl="0" indent="0" algn="ctr" rtl="0">
                <a:lnSpc>
                  <a:spcPct val="110000"/>
                </a:lnSpc>
                <a:spcBef>
                  <a:spcPts val="0"/>
                </a:spcBef>
                <a:spcAft>
                  <a:spcPts val="0"/>
                </a:spcAft>
                <a:buNone/>
              </a:pPr>
              <a:r>
                <a:rPr lang="en-US" sz="1300" b="1">
                  <a:solidFill>
                    <a:srgbClr val="FFFFFF"/>
                  </a:solidFill>
                  <a:latin typeface="Roboto"/>
                  <a:ea typeface="Roboto"/>
                  <a:cs typeface="Roboto"/>
                  <a:sym typeface="Roboto"/>
                </a:rPr>
                <a:t>Participant Recruitment &amp; Creation</a:t>
              </a:r>
              <a:endParaRPr sz="1300" b="1">
                <a:solidFill>
                  <a:srgbClr val="FFFFFF"/>
                </a:solidFill>
                <a:latin typeface="Roboto"/>
                <a:ea typeface="Roboto"/>
                <a:cs typeface="Roboto"/>
                <a:sym typeface="Roboto"/>
              </a:endParaRPr>
            </a:p>
          </p:txBody>
        </p:sp>
        <p:sp>
          <p:nvSpPr>
            <p:cNvPr id="947" name="Google Shape;947;p93"/>
            <p:cNvSpPr txBox="1"/>
            <p:nvPr/>
          </p:nvSpPr>
          <p:spPr>
            <a:xfrm>
              <a:off x="6827676" y="5275390"/>
              <a:ext cx="879300" cy="420300"/>
            </a:xfrm>
            <a:prstGeom prst="rect">
              <a:avLst/>
            </a:prstGeom>
            <a:noFill/>
            <a:ln>
              <a:noFill/>
            </a:ln>
          </p:spPr>
          <p:txBody>
            <a:bodyPr spcFirstLastPara="1" wrap="square" lIns="0" tIns="0" rIns="0" bIns="0" anchor="ctr" anchorCtr="0">
              <a:spAutoFit/>
            </a:bodyPr>
            <a:lstStyle/>
            <a:p>
              <a:pPr marL="0" marR="0" lvl="0" indent="0" algn="ctr" rtl="0">
                <a:lnSpc>
                  <a:spcPct val="110000"/>
                </a:lnSpc>
                <a:spcBef>
                  <a:spcPts val="0"/>
                </a:spcBef>
                <a:spcAft>
                  <a:spcPts val="0"/>
                </a:spcAft>
                <a:buNone/>
              </a:pPr>
              <a:r>
                <a:rPr lang="en-US" sz="1300" b="1">
                  <a:solidFill>
                    <a:srgbClr val="FFFFFF"/>
                  </a:solidFill>
                  <a:latin typeface="Roboto"/>
                  <a:ea typeface="Roboto"/>
                  <a:cs typeface="Roboto"/>
                  <a:sym typeface="Roboto"/>
                </a:rPr>
                <a:t>Formation &amp; Iteration</a:t>
              </a:r>
              <a:endParaRPr sz="1300" b="1">
                <a:solidFill>
                  <a:srgbClr val="FFFFFF"/>
                </a:solidFill>
                <a:latin typeface="Roboto"/>
                <a:ea typeface="Roboto"/>
                <a:cs typeface="Roboto"/>
                <a:sym typeface="Roboto"/>
              </a:endParaRPr>
            </a:p>
          </p:txBody>
        </p:sp>
        <p:sp>
          <p:nvSpPr>
            <p:cNvPr id="948" name="Google Shape;948;p93"/>
            <p:cNvSpPr txBox="1"/>
            <p:nvPr/>
          </p:nvSpPr>
          <p:spPr>
            <a:xfrm>
              <a:off x="7969550" y="5093650"/>
              <a:ext cx="1121100" cy="420300"/>
            </a:xfrm>
            <a:prstGeom prst="rect">
              <a:avLst/>
            </a:prstGeom>
            <a:noFill/>
            <a:ln>
              <a:noFill/>
            </a:ln>
          </p:spPr>
          <p:txBody>
            <a:bodyPr spcFirstLastPara="1" wrap="square" lIns="0" tIns="0" rIns="0" bIns="0" anchor="ctr" anchorCtr="0">
              <a:spAutoFit/>
            </a:bodyPr>
            <a:lstStyle/>
            <a:p>
              <a:pPr marL="0" marR="0" lvl="0" indent="0" algn="ctr" rtl="0">
                <a:lnSpc>
                  <a:spcPct val="110000"/>
                </a:lnSpc>
                <a:spcBef>
                  <a:spcPts val="0"/>
                </a:spcBef>
                <a:spcAft>
                  <a:spcPts val="0"/>
                </a:spcAft>
                <a:buNone/>
              </a:pPr>
              <a:r>
                <a:rPr lang="en-US" sz="1300" b="1">
                  <a:solidFill>
                    <a:srgbClr val="FFFFFF"/>
                  </a:solidFill>
                  <a:latin typeface="Roboto"/>
                  <a:ea typeface="Roboto"/>
                  <a:cs typeface="Roboto"/>
                  <a:sym typeface="Roboto"/>
                </a:rPr>
                <a:t>Operations Management</a:t>
              </a:r>
              <a:endParaRPr sz="1300" b="1">
                <a:solidFill>
                  <a:srgbClr val="FFFFFF"/>
                </a:solidFill>
                <a:latin typeface="Roboto"/>
                <a:ea typeface="Roboto"/>
                <a:cs typeface="Roboto"/>
                <a:sym typeface="Roboto"/>
              </a:endParaRPr>
            </a:p>
          </p:txBody>
        </p:sp>
        <p:sp>
          <p:nvSpPr>
            <p:cNvPr id="949" name="Google Shape;949;p93"/>
            <p:cNvSpPr txBox="1"/>
            <p:nvPr/>
          </p:nvSpPr>
          <p:spPr>
            <a:xfrm>
              <a:off x="5817253" y="3727401"/>
              <a:ext cx="593100" cy="700200"/>
            </a:xfrm>
            <a:prstGeom prst="rect">
              <a:avLst/>
            </a:prstGeom>
            <a:noFill/>
            <a:ln>
              <a:noFill/>
            </a:ln>
          </p:spPr>
          <p:txBody>
            <a:bodyPr spcFirstLastPara="1" wrap="square" lIns="68575" tIns="34275" rIns="68575" bIns="34275" anchor="ctr" anchorCtr="0">
              <a:spAutoFit/>
            </a:bodyPr>
            <a:lstStyle/>
            <a:p>
              <a:pPr marL="0" marR="0" lvl="0" indent="0" algn="ctr" rtl="0">
                <a:spcBef>
                  <a:spcPts val="0"/>
                </a:spcBef>
                <a:spcAft>
                  <a:spcPts val="0"/>
                </a:spcAft>
                <a:buNone/>
              </a:pPr>
              <a:r>
                <a:rPr lang="en-US" sz="4100" b="1">
                  <a:solidFill>
                    <a:srgbClr val="FFFFFF"/>
                  </a:solidFill>
                  <a:latin typeface="Quattrocento Sans"/>
                  <a:ea typeface="Quattrocento Sans"/>
                  <a:cs typeface="Quattrocento Sans"/>
                  <a:sym typeface="Quattrocento Sans"/>
                </a:rPr>
                <a:t>2</a:t>
              </a:r>
              <a:endParaRPr sz="1100"/>
            </a:p>
          </p:txBody>
        </p:sp>
        <p:sp>
          <p:nvSpPr>
            <p:cNvPr id="950" name="Google Shape;950;p93"/>
            <p:cNvSpPr txBox="1"/>
            <p:nvPr/>
          </p:nvSpPr>
          <p:spPr>
            <a:xfrm>
              <a:off x="7087473" y="3825125"/>
              <a:ext cx="879300" cy="700200"/>
            </a:xfrm>
            <a:prstGeom prst="rect">
              <a:avLst/>
            </a:prstGeom>
            <a:noFill/>
            <a:ln>
              <a:noFill/>
            </a:ln>
          </p:spPr>
          <p:txBody>
            <a:bodyPr spcFirstLastPara="1" wrap="square" lIns="68575" tIns="34275" rIns="68575" bIns="34275" anchor="ctr" anchorCtr="0">
              <a:spAutoFit/>
            </a:bodyPr>
            <a:lstStyle/>
            <a:p>
              <a:pPr marL="0" marR="0" lvl="0" indent="0" algn="ctr" rtl="0">
                <a:spcBef>
                  <a:spcPts val="0"/>
                </a:spcBef>
                <a:spcAft>
                  <a:spcPts val="0"/>
                </a:spcAft>
                <a:buNone/>
              </a:pPr>
              <a:r>
                <a:rPr lang="en-US" sz="4100" b="1" dirty="0">
                  <a:solidFill>
                    <a:srgbClr val="FFFFFF"/>
                  </a:solidFill>
                  <a:latin typeface="Quattrocento Sans"/>
                  <a:ea typeface="Quattrocento Sans"/>
                  <a:cs typeface="Quattrocento Sans"/>
                  <a:sym typeface="Quattrocento Sans"/>
                </a:rPr>
                <a:t>3</a:t>
              </a:r>
              <a:endParaRPr sz="1100" dirty="0"/>
            </a:p>
          </p:txBody>
        </p:sp>
        <p:sp>
          <p:nvSpPr>
            <p:cNvPr id="951" name="Google Shape;951;p93"/>
            <p:cNvSpPr txBox="1"/>
            <p:nvPr/>
          </p:nvSpPr>
          <p:spPr>
            <a:xfrm>
              <a:off x="8338483" y="3825123"/>
              <a:ext cx="996600" cy="700200"/>
            </a:xfrm>
            <a:prstGeom prst="rect">
              <a:avLst/>
            </a:prstGeom>
            <a:noFill/>
            <a:ln>
              <a:noFill/>
            </a:ln>
          </p:spPr>
          <p:txBody>
            <a:bodyPr spcFirstLastPara="1" wrap="square" lIns="68575" tIns="34275" rIns="68575" bIns="34275" anchor="ctr" anchorCtr="0">
              <a:spAutoFit/>
            </a:bodyPr>
            <a:lstStyle/>
            <a:p>
              <a:pPr marL="0" marR="0" lvl="0" indent="0" algn="ctr" rtl="0">
                <a:spcBef>
                  <a:spcPts val="0"/>
                </a:spcBef>
                <a:spcAft>
                  <a:spcPts val="0"/>
                </a:spcAft>
                <a:buNone/>
              </a:pPr>
              <a:r>
                <a:rPr lang="en-US" sz="4100" b="1">
                  <a:solidFill>
                    <a:srgbClr val="FFFFFF"/>
                  </a:solidFill>
                  <a:latin typeface="Quattrocento Sans"/>
                  <a:ea typeface="Quattrocento Sans"/>
                  <a:cs typeface="Quattrocento Sans"/>
                  <a:sym typeface="Quattrocento Sans"/>
                </a:rPr>
                <a:t>4</a:t>
              </a:r>
              <a:endParaRPr sz="1100"/>
            </a:p>
          </p:txBody>
        </p:sp>
        <p:grpSp>
          <p:nvGrpSpPr>
            <p:cNvPr id="952" name="Google Shape;952;p93"/>
            <p:cNvGrpSpPr/>
            <p:nvPr/>
          </p:nvGrpSpPr>
          <p:grpSpPr>
            <a:xfrm>
              <a:off x="5763308" y="3223627"/>
              <a:ext cx="308263" cy="251174"/>
              <a:chOff x="2901950" y="2922588"/>
              <a:chExt cx="1101725" cy="930275"/>
            </a:xfrm>
          </p:grpSpPr>
          <p:sp>
            <p:nvSpPr>
              <p:cNvPr id="953" name="Google Shape;953;p93"/>
              <p:cNvSpPr/>
              <p:nvPr/>
            </p:nvSpPr>
            <p:spPr>
              <a:xfrm>
                <a:off x="3079750" y="3100388"/>
                <a:ext cx="261938" cy="44450"/>
              </a:xfrm>
              <a:custGeom>
                <a:avLst/>
                <a:gdLst/>
                <a:ahLst/>
                <a:cxnLst/>
                <a:rect l="l" t="t" r="r" b="b"/>
                <a:pathLst>
                  <a:path w="70" h="12" extrusionOk="0">
                    <a:moveTo>
                      <a:pt x="6" y="12"/>
                    </a:moveTo>
                    <a:cubicBezTo>
                      <a:pt x="64" y="12"/>
                      <a:pt x="64" y="12"/>
                      <a:pt x="64" y="12"/>
                    </a:cubicBezTo>
                    <a:cubicBezTo>
                      <a:pt x="67" y="12"/>
                      <a:pt x="70" y="9"/>
                      <a:pt x="70" y="6"/>
                    </a:cubicBezTo>
                    <a:cubicBezTo>
                      <a:pt x="70" y="2"/>
                      <a:pt x="67" y="0"/>
                      <a:pt x="64" y="0"/>
                    </a:cubicBezTo>
                    <a:cubicBezTo>
                      <a:pt x="6" y="0"/>
                      <a:pt x="6" y="0"/>
                      <a:pt x="6" y="0"/>
                    </a:cubicBezTo>
                    <a:cubicBezTo>
                      <a:pt x="3" y="0"/>
                      <a:pt x="0" y="2"/>
                      <a:pt x="0" y="6"/>
                    </a:cubicBezTo>
                    <a:cubicBezTo>
                      <a:pt x="0" y="9"/>
                      <a:pt x="3" y="12"/>
                      <a:pt x="6" y="12"/>
                    </a:cubicBezTo>
                    <a:close/>
                  </a:path>
                </a:pathLst>
              </a:custGeom>
              <a:solidFill>
                <a:srgbClr val="FFFFF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800">
                  <a:solidFill>
                    <a:srgbClr val="000000"/>
                  </a:solidFill>
                  <a:latin typeface="Quattrocento Sans"/>
                  <a:ea typeface="Quattrocento Sans"/>
                  <a:cs typeface="Quattrocento Sans"/>
                  <a:sym typeface="Quattrocento Sans"/>
                </a:endParaRPr>
              </a:p>
            </p:txBody>
          </p:sp>
          <p:sp>
            <p:nvSpPr>
              <p:cNvPr id="954" name="Google Shape;954;p93"/>
              <p:cNvSpPr/>
              <p:nvPr/>
            </p:nvSpPr>
            <p:spPr>
              <a:xfrm>
                <a:off x="3079750" y="3235325"/>
                <a:ext cx="404813" cy="49213"/>
              </a:xfrm>
              <a:custGeom>
                <a:avLst/>
                <a:gdLst/>
                <a:ahLst/>
                <a:cxnLst/>
                <a:rect l="l" t="t" r="r" b="b"/>
                <a:pathLst>
                  <a:path w="108" h="13" extrusionOk="0">
                    <a:moveTo>
                      <a:pt x="102" y="0"/>
                    </a:moveTo>
                    <a:cubicBezTo>
                      <a:pt x="6" y="0"/>
                      <a:pt x="6" y="0"/>
                      <a:pt x="6" y="0"/>
                    </a:cubicBezTo>
                    <a:cubicBezTo>
                      <a:pt x="3" y="0"/>
                      <a:pt x="0" y="3"/>
                      <a:pt x="0" y="7"/>
                    </a:cubicBezTo>
                    <a:cubicBezTo>
                      <a:pt x="0" y="10"/>
                      <a:pt x="3" y="13"/>
                      <a:pt x="6" y="13"/>
                    </a:cubicBezTo>
                    <a:cubicBezTo>
                      <a:pt x="102" y="13"/>
                      <a:pt x="102" y="13"/>
                      <a:pt x="102" y="13"/>
                    </a:cubicBezTo>
                    <a:cubicBezTo>
                      <a:pt x="105" y="13"/>
                      <a:pt x="108" y="10"/>
                      <a:pt x="108" y="7"/>
                    </a:cubicBezTo>
                    <a:cubicBezTo>
                      <a:pt x="108" y="3"/>
                      <a:pt x="105" y="0"/>
                      <a:pt x="102" y="0"/>
                    </a:cubicBezTo>
                    <a:close/>
                  </a:path>
                </a:pathLst>
              </a:custGeom>
              <a:solidFill>
                <a:srgbClr val="FFFFF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800">
                  <a:solidFill>
                    <a:srgbClr val="000000"/>
                  </a:solidFill>
                  <a:latin typeface="Quattrocento Sans"/>
                  <a:ea typeface="Quattrocento Sans"/>
                  <a:cs typeface="Quattrocento Sans"/>
                  <a:sym typeface="Quattrocento Sans"/>
                </a:endParaRPr>
              </a:p>
            </p:txBody>
          </p:sp>
          <p:sp>
            <p:nvSpPr>
              <p:cNvPr id="955" name="Google Shape;955;p93"/>
              <p:cNvSpPr/>
              <p:nvPr/>
            </p:nvSpPr>
            <p:spPr>
              <a:xfrm>
                <a:off x="2901950" y="2922588"/>
                <a:ext cx="1101725" cy="930275"/>
              </a:xfrm>
              <a:custGeom>
                <a:avLst/>
                <a:gdLst/>
                <a:ahLst/>
                <a:cxnLst/>
                <a:rect l="l" t="t" r="r" b="b"/>
                <a:pathLst>
                  <a:path w="293" h="247" extrusionOk="0">
                    <a:moveTo>
                      <a:pt x="268" y="78"/>
                    </a:moveTo>
                    <a:cubicBezTo>
                      <a:pt x="203" y="78"/>
                      <a:pt x="203" y="78"/>
                      <a:pt x="203" y="78"/>
                    </a:cubicBezTo>
                    <a:cubicBezTo>
                      <a:pt x="203" y="25"/>
                      <a:pt x="203" y="25"/>
                      <a:pt x="203" y="25"/>
                    </a:cubicBezTo>
                    <a:cubicBezTo>
                      <a:pt x="203" y="11"/>
                      <a:pt x="191" y="0"/>
                      <a:pt x="178" y="0"/>
                    </a:cubicBezTo>
                    <a:cubicBezTo>
                      <a:pt x="25" y="0"/>
                      <a:pt x="25" y="0"/>
                      <a:pt x="25" y="0"/>
                    </a:cubicBezTo>
                    <a:cubicBezTo>
                      <a:pt x="12" y="0"/>
                      <a:pt x="0" y="11"/>
                      <a:pt x="0" y="25"/>
                    </a:cubicBezTo>
                    <a:cubicBezTo>
                      <a:pt x="0" y="116"/>
                      <a:pt x="0" y="116"/>
                      <a:pt x="0" y="116"/>
                    </a:cubicBezTo>
                    <a:cubicBezTo>
                      <a:pt x="0" y="130"/>
                      <a:pt x="12" y="141"/>
                      <a:pt x="25" y="141"/>
                    </a:cubicBezTo>
                    <a:cubicBezTo>
                      <a:pt x="40" y="141"/>
                      <a:pt x="40" y="141"/>
                      <a:pt x="40" y="141"/>
                    </a:cubicBezTo>
                    <a:cubicBezTo>
                      <a:pt x="59" y="166"/>
                      <a:pt x="59" y="166"/>
                      <a:pt x="59" y="166"/>
                    </a:cubicBezTo>
                    <a:cubicBezTo>
                      <a:pt x="60" y="168"/>
                      <a:pt x="62" y="169"/>
                      <a:pt x="64" y="169"/>
                    </a:cubicBezTo>
                    <a:cubicBezTo>
                      <a:pt x="66" y="169"/>
                      <a:pt x="68" y="168"/>
                      <a:pt x="69" y="166"/>
                    </a:cubicBezTo>
                    <a:cubicBezTo>
                      <a:pt x="88" y="141"/>
                      <a:pt x="88" y="141"/>
                      <a:pt x="88" y="141"/>
                    </a:cubicBezTo>
                    <a:cubicBezTo>
                      <a:pt x="91" y="141"/>
                      <a:pt x="91" y="141"/>
                      <a:pt x="91" y="141"/>
                    </a:cubicBezTo>
                    <a:cubicBezTo>
                      <a:pt x="91" y="194"/>
                      <a:pt x="91" y="194"/>
                      <a:pt x="91" y="194"/>
                    </a:cubicBezTo>
                    <a:cubicBezTo>
                      <a:pt x="91" y="208"/>
                      <a:pt x="102" y="219"/>
                      <a:pt x="116" y="219"/>
                    </a:cubicBezTo>
                    <a:cubicBezTo>
                      <a:pt x="205" y="219"/>
                      <a:pt x="205" y="219"/>
                      <a:pt x="205" y="219"/>
                    </a:cubicBezTo>
                    <a:cubicBezTo>
                      <a:pt x="224" y="244"/>
                      <a:pt x="224" y="244"/>
                      <a:pt x="224" y="244"/>
                    </a:cubicBezTo>
                    <a:cubicBezTo>
                      <a:pt x="225" y="246"/>
                      <a:pt x="227" y="247"/>
                      <a:pt x="229" y="247"/>
                    </a:cubicBezTo>
                    <a:cubicBezTo>
                      <a:pt x="231" y="247"/>
                      <a:pt x="233" y="246"/>
                      <a:pt x="235" y="244"/>
                    </a:cubicBezTo>
                    <a:cubicBezTo>
                      <a:pt x="253" y="219"/>
                      <a:pt x="253" y="219"/>
                      <a:pt x="253" y="219"/>
                    </a:cubicBezTo>
                    <a:cubicBezTo>
                      <a:pt x="268" y="219"/>
                      <a:pt x="268" y="219"/>
                      <a:pt x="268" y="219"/>
                    </a:cubicBezTo>
                    <a:cubicBezTo>
                      <a:pt x="282" y="219"/>
                      <a:pt x="293" y="208"/>
                      <a:pt x="293" y="194"/>
                    </a:cubicBezTo>
                    <a:cubicBezTo>
                      <a:pt x="293" y="103"/>
                      <a:pt x="293" y="103"/>
                      <a:pt x="293" y="103"/>
                    </a:cubicBezTo>
                    <a:cubicBezTo>
                      <a:pt x="293" y="89"/>
                      <a:pt x="282" y="78"/>
                      <a:pt x="268" y="78"/>
                    </a:cubicBezTo>
                    <a:close/>
                    <a:moveTo>
                      <a:pt x="84" y="128"/>
                    </a:moveTo>
                    <a:cubicBezTo>
                      <a:pt x="82" y="128"/>
                      <a:pt x="81" y="129"/>
                      <a:pt x="79" y="131"/>
                    </a:cubicBezTo>
                    <a:cubicBezTo>
                      <a:pt x="64" y="151"/>
                      <a:pt x="64" y="151"/>
                      <a:pt x="64" y="151"/>
                    </a:cubicBezTo>
                    <a:cubicBezTo>
                      <a:pt x="48" y="131"/>
                      <a:pt x="48" y="131"/>
                      <a:pt x="48" y="131"/>
                    </a:cubicBezTo>
                    <a:cubicBezTo>
                      <a:pt x="47" y="129"/>
                      <a:pt x="45" y="128"/>
                      <a:pt x="43" y="128"/>
                    </a:cubicBezTo>
                    <a:cubicBezTo>
                      <a:pt x="25" y="128"/>
                      <a:pt x="25" y="128"/>
                      <a:pt x="25" y="128"/>
                    </a:cubicBezTo>
                    <a:cubicBezTo>
                      <a:pt x="18" y="128"/>
                      <a:pt x="13" y="123"/>
                      <a:pt x="13" y="116"/>
                    </a:cubicBezTo>
                    <a:cubicBezTo>
                      <a:pt x="13" y="25"/>
                      <a:pt x="13" y="25"/>
                      <a:pt x="13" y="25"/>
                    </a:cubicBezTo>
                    <a:cubicBezTo>
                      <a:pt x="13" y="18"/>
                      <a:pt x="18" y="13"/>
                      <a:pt x="25" y="13"/>
                    </a:cubicBezTo>
                    <a:cubicBezTo>
                      <a:pt x="177" y="13"/>
                      <a:pt x="177" y="13"/>
                      <a:pt x="177" y="13"/>
                    </a:cubicBezTo>
                    <a:cubicBezTo>
                      <a:pt x="184" y="13"/>
                      <a:pt x="189" y="18"/>
                      <a:pt x="189" y="25"/>
                    </a:cubicBezTo>
                    <a:cubicBezTo>
                      <a:pt x="189" y="116"/>
                      <a:pt x="189" y="116"/>
                      <a:pt x="189" y="116"/>
                    </a:cubicBezTo>
                    <a:cubicBezTo>
                      <a:pt x="189" y="123"/>
                      <a:pt x="184" y="128"/>
                      <a:pt x="177" y="128"/>
                    </a:cubicBezTo>
                    <a:lnTo>
                      <a:pt x="84" y="128"/>
                    </a:lnTo>
                    <a:close/>
                    <a:moveTo>
                      <a:pt x="268" y="206"/>
                    </a:moveTo>
                    <a:cubicBezTo>
                      <a:pt x="250" y="206"/>
                      <a:pt x="250" y="206"/>
                      <a:pt x="250" y="206"/>
                    </a:cubicBezTo>
                    <a:cubicBezTo>
                      <a:pt x="248" y="206"/>
                      <a:pt x="246" y="207"/>
                      <a:pt x="244" y="209"/>
                    </a:cubicBezTo>
                    <a:cubicBezTo>
                      <a:pt x="229" y="229"/>
                      <a:pt x="229" y="229"/>
                      <a:pt x="229" y="229"/>
                    </a:cubicBezTo>
                    <a:cubicBezTo>
                      <a:pt x="213" y="209"/>
                      <a:pt x="213" y="209"/>
                      <a:pt x="213" y="209"/>
                    </a:cubicBezTo>
                    <a:cubicBezTo>
                      <a:pt x="212" y="207"/>
                      <a:pt x="210" y="206"/>
                      <a:pt x="208" y="206"/>
                    </a:cubicBezTo>
                    <a:cubicBezTo>
                      <a:pt x="116" y="206"/>
                      <a:pt x="116" y="206"/>
                      <a:pt x="116" y="206"/>
                    </a:cubicBezTo>
                    <a:cubicBezTo>
                      <a:pt x="109" y="206"/>
                      <a:pt x="104" y="201"/>
                      <a:pt x="104" y="194"/>
                    </a:cubicBezTo>
                    <a:cubicBezTo>
                      <a:pt x="104" y="141"/>
                      <a:pt x="104" y="141"/>
                      <a:pt x="104" y="141"/>
                    </a:cubicBezTo>
                    <a:cubicBezTo>
                      <a:pt x="178" y="141"/>
                      <a:pt x="178" y="141"/>
                      <a:pt x="178" y="141"/>
                    </a:cubicBezTo>
                    <a:cubicBezTo>
                      <a:pt x="182" y="141"/>
                      <a:pt x="187" y="140"/>
                      <a:pt x="191" y="138"/>
                    </a:cubicBezTo>
                    <a:cubicBezTo>
                      <a:pt x="240" y="138"/>
                      <a:pt x="240" y="138"/>
                      <a:pt x="240" y="138"/>
                    </a:cubicBezTo>
                    <a:cubicBezTo>
                      <a:pt x="244" y="138"/>
                      <a:pt x="247" y="135"/>
                      <a:pt x="247" y="131"/>
                    </a:cubicBezTo>
                    <a:cubicBezTo>
                      <a:pt x="247" y="128"/>
                      <a:pt x="244" y="125"/>
                      <a:pt x="240" y="125"/>
                    </a:cubicBezTo>
                    <a:cubicBezTo>
                      <a:pt x="201" y="125"/>
                      <a:pt x="201" y="125"/>
                      <a:pt x="201" y="125"/>
                    </a:cubicBezTo>
                    <a:cubicBezTo>
                      <a:pt x="202" y="122"/>
                      <a:pt x="203" y="120"/>
                      <a:pt x="203" y="116"/>
                    </a:cubicBezTo>
                    <a:cubicBezTo>
                      <a:pt x="203" y="91"/>
                      <a:pt x="203" y="91"/>
                      <a:pt x="203" y="91"/>
                    </a:cubicBezTo>
                    <a:cubicBezTo>
                      <a:pt x="268" y="91"/>
                      <a:pt x="268" y="91"/>
                      <a:pt x="268" y="91"/>
                    </a:cubicBezTo>
                    <a:cubicBezTo>
                      <a:pt x="275" y="91"/>
                      <a:pt x="280" y="96"/>
                      <a:pt x="280" y="103"/>
                    </a:cubicBezTo>
                    <a:cubicBezTo>
                      <a:pt x="280" y="194"/>
                      <a:pt x="280" y="194"/>
                      <a:pt x="280" y="194"/>
                    </a:cubicBezTo>
                    <a:cubicBezTo>
                      <a:pt x="280" y="194"/>
                      <a:pt x="280" y="194"/>
                      <a:pt x="280" y="194"/>
                    </a:cubicBezTo>
                    <a:cubicBezTo>
                      <a:pt x="280" y="201"/>
                      <a:pt x="275" y="206"/>
                      <a:pt x="268" y="206"/>
                    </a:cubicBezTo>
                    <a:close/>
                  </a:path>
                </a:pathLst>
              </a:custGeom>
              <a:solidFill>
                <a:srgbClr val="FFFFF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800">
                  <a:solidFill>
                    <a:srgbClr val="000000"/>
                  </a:solidFill>
                  <a:latin typeface="Quattrocento Sans"/>
                  <a:ea typeface="Quattrocento Sans"/>
                  <a:cs typeface="Quattrocento Sans"/>
                  <a:sym typeface="Quattrocento Sans"/>
                </a:endParaRPr>
              </a:p>
            </p:txBody>
          </p:sp>
          <p:sp>
            <p:nvSpPr>
              <p:cNvPr id="956" name="Google Shape;956;p93"/>
              <p:cNvSpPr/>
              <p:nvPr/>
            </p:nvSpPr>
            <p:spPr>
              <a:xfrm>
                <a:off x="3421063" y="3529013"/>
                <a:ext cx="406400" cy="49213"/>
              </a:xfrm>
              <a:custGeom>
                <a:avLst/>
                <a:gdLst/>
                <a:ahLst/>
                <a:cxnLst/>
                <a:rect l="l" t="t" r="r" b="b"/>
                <a:pathLst>
                  <a:path w="108" h="13" extrusionOk="0">
                    <a:moveTo>
                      <a:pt x="102" y="0"/>
                    </a:moveTo>
                    <a:cubicBezTo>
                      <a:pt x="6" y="0"/>
                      <a:pt x="6" y="0"/>
                      <a:pt x="6" y="0"/>
                    </a:cubicBezTo>
                    <a:cubicBezTo>
                      <a:pt x="3" y="0"/>
                      <a:pt x="0" y="3"/>
                      <a:pt x="0" y="6"/>
                    </a:cubicBezTo>
                    <a:cubicBezTo>
                      <a:pt x="0" y="10"/>
                      <a:pt x="3" y="13"/>
                      <a:pt x="6" y="13"/>
                    </a:cubicBezTo>
                    <a:cubicBezTo>
                      <a:pt x="102" y="13"/>
                      <a:pt x="102" y="13"/>
                      <a:pt x="102" y="13"/>
                    </a:cubicBezTo>
                    <a:cubicBezTo>
                      <a:pt x="105" y="13"/>
                      <a:pt x="108" y="10"/>
                      <a:pt x="108" y="6"/>
                    </a:cubicBezTo>
                    <a:cubicBezTo>
                      <a:pt x="108" y="3"/>
                      <a:pt x="105" y="0"/>
                      <a:pt x="102" y="0"/>
                    </a:cubicBezTo>
                    <a:close/>
                  </a:path>
                </a:pathLst>
              </a:custGeom>
              <a:solidFill>
                <a:srgbClr val="FFFFF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800">
                  <a:solidFill>
                    <a:srgbClr val="000000"/>
                  </a:solidFill>
                  <a:latin typeface="Quattrocento Sans"/>
                  <a:ea typeface="Quattrocento Sans"/>
                  <a:cs typeface="Quattrocento Sans"/>
                  <a:sym typeface="Quattrocento Sans"/>
                </a:endParaRPr>
              </a:p>
            </p:txBody>
          </p:sp>
        </p:grpSp>
        <p:sp>
          <p:nvSpPr>
            <p:cNvPr id="957" name="Google Shape;957;p93"/>
            <p:cNvSpPr/>
            <p:nvPr/>
          </p:nvSpPr>
          <p:spPr>
            <a:xfrm>
              <a:off x="7030797" y="3351275"/>
              <a:ext cx="307877" cy="293608"/>
            </a:xfrm>
            <a:custGeom>
              <a:avLst/>
              <a:gdLst/>
              <a:ahLst/>
              <a:cxnLst/>
              <a:rect l="l" t="t" r="r" b="b"/>
              <a:pathLst>
                <a:path w="293" h="289" extrusionOk="0">
                  <a:moveTo>
                    <a:pt x="184" y="288"/>
                  </a:moveTo>
                  <a:cubicBezTo>
                    <a:pt x="183" y="288"/>
                    <a:pt x="183" y="288"/>
                    <a:pt x="183" y="288"/>
                  </a:cubicBezTo>
                  <a:cubicBezTo>
                    <a:pt x="175" y="287"/>
                    <a:pt x="168" y="281"/>
                    <a:pt x="164" y="274"/>
                  </a:cubicBezTo>
                  <a:cubicBezTo>
                    <a:pt x="164" y="274"/>
                    <a:pt x="164" y="274"/>
                    <a:pt x="163" y="273"/>
                  </a:cubicBezTo>
                  <a:cubicBezTo>
                    <a:pt x="163" y="272"/>
                    <a:pt x="160" y="267"/>
                    <a:pt x="151" y="267"/>
                  </a:cubicBezTo>
                  <a:cubicBezTo>
                    <a:pt x="142" y="267"/>
                    <a:pt x="142" y="267"/>
                    <a:pt x="142" y="267"/>
                  </a:cubicBezTo>
                  <a:cubicBezTo>
                    <a:pt x="133" y="267"/>
                    <a:pt x="130" y="273"/>
                    <a:pt x="130" y="273"/>
                  </a:cubicBezTo>
                  <a:cubicBezTo>
                    <a:pt x="129" y="274"/>
                    <a:pt x="129" y="274"/>
                    <a:pt x="129" y="274"/>
                  </a:cubicBezTo>
                  <a:cubicBezTo>
                    <a:pt x="125" y="281"/>
                    <a:pt x="118" y="287"/>
                    <a:pt x="110" y="288"/>
                  </a:cubicBezTo>
                  <a:cubicBezTo>
                    <a:pt x="109" y="289"/>
                    <a:pt x="108" y="289"/>
                    <a:pt x="107" y="288"/>
                  </a:cubicBezTo>
                  <a:cubicBezTo>
                    <a:pt x="100" y="286"/>
                    <a:pt x="92" y="284"/>
                    <a:pt x="86" y="280"/>
                  </a:cubicBezTo>
                  <a:cubicBezTo>
                    <a:pt x="85" y="280"/>
                    <a:pt x="84" y="279"/>
                    <a:pt x="83" y="278"/>
                  </a:cubicBezTo>
                  <a:cubicBezTo>
                    <a:pt x="78" y="272"/>
                    <a:pt x="76" y="263"/>
                    <a:pt x="78" y="256"/>
                  </a:cubicBezTo>
                  <a:cubicBezTo>
                    <a:pt x="78" y="255"/>
                    <a:pt x="78" y="255"/>
                    <a:pt x="78" y="254"/>
                  </a:cubicBezTo>
                  <a:cubicBezTo>
                    <a:pt x="78" y="253"/>
                    <a:pt x="80" y="247"/>
                    <a:pt x="73" y="241"/>
                  </a:cubicBezTo>
                  <a:cubicBezTo>
                    <a:pt x="73" y="241"/>
                    <a:pt x="73" y="241"/>
                    <a:pt x="73" y="241"/>
                  </a:cubicBezTo>
                  <a:cubicBezTo>
                    <a:pt x="71" y="239"/>
                    <a:pt x="68" y="237"/>
                    <a:pt x="66" y="235"/>
                  </a:cubicBezTo>
                  <a:cubicBezTo>
                    <a:pt x="63" y="233"/>
                    <a:pt x="60" y="232"/>
                    <a:pt x="57" y="232"/>
                  </a:cubicBezTo>
                  <a:cubicBezTo>
                    <a:pt x="54" y="232"/>
                    <a:pt x="52" y="233"/>
                    <a:pt x="52" y="233"/>
                  </a:cubicBezTo>
                  <a:cubicBezTo>
                    <a:pt x="52" y="233"/>
                    <a:pt x="52" y="233"/>
                    <a:pt x="51" y="233"/>
                  </a:cubicBezTo>
                  <a:cubicBezTo>
                    <a:pt x="43" y="236"/>
                    <a:pt x="34" y="236"/>
                    <a:pt x="27" y="232"/>
                  </a:cubicBezTo>
                  <a:cubicBezTo>
                    <a:pt x="26" y="231"/>
                    <a:pt x="25" y="231"/>
                    <a:pt x="25" y="229"/>
                  </a:cubicBezTo>
                  <a:cubicBezTo>
                    <a:pt x="21" y="223"/>
                    <a:pt x="17" y="217"/>
                    <a:pt x="14" y="210"/>
                  </a:cubicBezTo>
                  <a:cubicBezTo>
                    <a:pt x="13" y="209"/>
                    <a:pt x="13" y="208"/>
                    <a:pt x="13" y="207"/>
                  </a:cubicBezTo>
                  <a:cubicBezTo>
                    <a:pt x="13" y="199"/>
                    <a:pt x="17" y="191"/>
                    <a:pt x="23" y="186"/>
                  </a:cubicBezTo>
                  <a:cubicBezTo>
                    <a:pt x="24" y="186"/>
                    <a:pt x="24" y="185"/>
                    <a:pt x="25" y="185"/>
                  </a:cubicBezTo>
                  <a:cubicBezTo>
                    <a:pt x="25" y="185"/>
                    <a:pt x="30" y="181"/>
                    <a:pt x="29" y="172"/>
                  </a:cubicBezTo>
                  <a:cubicBezTo>
                    <a:pt x="29" y="172"/>
                    <a:pt x="29" y="172"/>
                    <a:pt x="29" y="172"/>
                  </a:cubicBezTo>
                  <a:cubicBezTo>
                    <a:pt x="28" y="169"/>
                    <a:pt x="28" y="166"/>
                    <a:pt x="28" y="163"/>
                  </a:cubicBezTo>
                  <a:cubicBezTo>
                    <a:pt x="28" y="163"/>
                    <a:pt x="28" y="163"/>
                    <a:pt x="28" y="163"/>
                  </a:cubicBezTo>
                  <a:cubicBezTo>
                    <a:pt x="26" y="154"/>
                    <a:pt x="19" y="152"/>
                    <a:pt x="19" y="152"/>
                  </a:cubicBezTo>
                  <a:cubicBezTo>
                    <a:pt x="19" y="152"/>
                    <a:pt x="18" y="152"/>
                    <a:pt x="18" y="152"/>
                  </a:cubicBezTo>
                  <a:cubicBezTo>
                    <a:pt x="10" y="149"/>
                    <a:pt x="3" y="143"/>
                    <a:pt x="0" y="135"/>
                  </a:cubicBezTo>
                  <a:cubicBezTo>
                    <a:pt x="0" y="134"/>
                    <a:pt x="0" y="133"/>
                    <a:pt x="0" y="132"/>
                  </a:cubicBezTo>
                  <a:cubicBezTo>
                    <a:pt x="1" y="125"/>
                    <a:pt x="2" y="118"/>
                    <a:pt x="4" y="111"/>
                  </a:cubicBezTo>
                  <a:cubicBezTo>
                    <a:pt x="4" y="110"/>
                    <a:pt x="4" y="109"/>
                    <a:pt x="5" y="108"/>
                  </a:cubicBezTo>
                  <a:cubicBezTo>
                    <a:pt x="11" y="102"/>
                    <a:pt x="19" y="98"/>
                    <a:pt x="27" y="98"/>
                  </a:cubicBezTo>
                  <a:cubicBezTo>
                    <a:pt x="29" y="98"/>
                    <a:pt x="29" y="98"/>
                    <a:pt x="29" y="98"/>
                  </a:cubicBezTo>
                  <a:cubicBezTo>
                    <a:pt x="31" y="98"/>
                    <a:pt x="37" y="98"/>
                    <a:pt x="40" y="91"/>
                  </a:cubicBezTo>
                  <a:cubicBezTo>
                    <a:pt x="40" y="91"/>
                    <a:pt x="40" y="91"/>
                    <a:pt x="41" y="91"/>
                  </a:cubicBezTo>
                  <a:cubicBezTo>
                    <a:pt x="42" y="89"/>
                    <a:pt x="43" y="86"/>
                    <a:pt x="45" y="83"/>
                  </a:cubicBezTo>
                  <a:cubicBezTo>
                    <a:pt x="45" y="83"/>
                    <a:pt x="45" y="83"/>
                    <a:pt x="46" y="83"/>
                  </a:cubicBezTo>
                  <a:cubicBezTo>
                    <a:pt x="50" y="76"/>
                    <a:pt x="46" y="70"/>
                    <a:pt x="46" y="69"/>
                  </a:cubicBezTo>
                  <a:cubicBezTo>
                    <a:pt x="46" y="69"/>
                    <a:pt x="46" y="68"/>
                    <a:pt x="45" y="68"/>
                  </a:cubicBezTo>
                  <a:cubicBezTo>
                    <a:pt x="41" y="61"/>
                    <a:pt x="40" y="52"/>
                    <a:pt x="43" y="43"/>
                  </a:cubicBezTo>
                  <a:cubicBezTo>
                    <a:pt x="43" y="43"/>
                    <a:pt x="44" y="41"/>
                    <a:pt x="44" y="41"/>
                  </a:cubicBezTo>
                  <a:cubicBezTo>
                    <a:pt x="49" y="36"/>
                    <a:pt x="55" y="31"/>
                    <a:pt x="60" y="28"/>
                  </a:cubicBezTo>
                  <a:cubicBezTo>
                    <a:pt x="61" y="27"/>
                    <a:pt x="62" y="26"/>
                    <a:pt x="63" y="26"/>
                  </a:cubicBezTo>
                  <a:cubicBezTo>
                    <a:pt x="71" y="25"/>
                    <a:pt x="80" y="27"/>
                    <a:pt x="87" y="33"/>
                  </a:cubicBezTo>
                  <a:cubicBezTo>
                    <a:pt x="87" y="33"/>
                    <a:pt x="88" y="33"/>
                    <a:pt x="88" y="34"/>
                  </a:cubicBezTo>
                  <a:cubicBezTo>
                    <a:pt x="88" y="34"/>
                    <a:pt x="91" y="37"/>
                    <a:pt x="96" y="37"/>
                  </a:cubicBezTo>
                  <a:cubicBezTo>
                    <a:pt x="98" y="37"/>
                    <a:pt x="99" y="36"/>
                    <a:pt x="101" y="36"/>
                  </a:cubicBezTo>
                  <a:cubicBezTo>
                    <a:pt x="104" y="35"/>
                    <a:pt x="107" y="34"/>
                    <a:pt x="110" y="33"/>
                  </a:cubicBezTo>
                  <a:cubicBezTo>
                    <a:pt x="118" y="30"/>
                    <a:pt x="119" y="23"/>
                    <a:pt x="119" y="22"/>
                  </a:cubicBezTo>
                  <a:cubicBezTo>
                    <a:pt x="119" y="22"/>
                    <a:pt x="119" y="22"/>
                    <a:pt x="119" y="21"/>
                  </a:cubicBezTo>
                  <a:cubicBezTo>
                    <a:pt x="120" y="13"/>
                    <a:pt x="126" y="5"/>
                    <a:pt x="134" y="1"/>
                  </a:cubicBezTo>
                  <a:cubicBezTo>
                    <a:pt x="134" y="0"/>
                    <a:pt x="135" y="0"/>
                    <a:pt x="136" y="0"/>
                  </a:cubicBezTo>
                  <a:cubicBezTo>
                    <a:pt x="144" y="0"/>
                    <a:pt x="149" y="0"/>
                    <a:pt x="156" y="0"/>
                  </a:cubicBezTo>
                  <a:cubicBezTo>
                    <a:pt x="157" y="0"/>
                    <a:pt x="158" y="0"/>
                    <a:pt x="159" y="1"/>
                  </a:cubicBezTo>
                  <a:cubicBezTo>
                    <a:pt x="167" y="5"/>
                    <a:pt x="172" y="12"/>
                    <a:pt x="173" y="21"/>
                  </a:cubicBezTo>
                  <a:cubicBezTo>
                    <a:pt x="173" y="21"/>
                    <a:pt x="174" y="22"/>
                    <a:pt x="174" y="22"/>
                  </a:cubicBezTo>
                  <a:cubicBezTo>
                    <a:pt x="174" y="23"/>
                    <a:pt x="175" y="29"/>
                    <a:pt x="183" y="33"/>
                  </a:cubicBezTo>
                  <a:cubicBezTo>
                    <a:pt x="186" y="34"/>
                    <a:pt x="189" y="35"/>
                    <a:pt x="191" y="36"/>
                  </a:cubicBezTo>
                  <a:cubicBezTo>
                    <a:pt x="193" y="37"/>
                    <a:pt x="195" y="37"/>
                    <a:pt x="196" y="37"/>
                  </a:cubicBezTo>
                  <a:cubicBezTo>
                    <a:pt x="202" y="37"/>
                    <a:pt x="205" y="34"/>
                    <a:pt x="205" y="34"/>
                  </a:cubicBezTo>
                  <a:cubicBezTo>
                    <a:pt x="205" y="34"/>
                    <a:pt x="205" y="33"/>
                    <a:pt x="206" y="33"/>
                  </a:cubicBezTo>
                  <a:cubicBezTo>
                    <a:pt x="212" y="28"/>
                    <a:pt x="221" y="25"/>
                    <a:pt x="230" y="27"/>
                  </a:cubicBezTo>
                  <a:cubicBezTo>
                    <a:pt x="231" y="27"/>
                    <a:pt x="232" y="28"/>
                    <a:pt x="232" y="28"/>
                  </a:cubicBezTo>
                  <a:cubicBezTo>
                    <a:pt x="238" y="32"/>
                    <a:pt x="243" y="37"/>
                    <a:pt x="248" y="41"/>
                  </a:cubicBezTo>
                  <a:cubicBezTo>
                    <a:pt x="249" y="42"/>
                    <a:pt x="249" y="43"/>
                    <a:pt x="250" y="44"/>
                  </a:cubicBezTo>
                  <a:cubicBezTo>
                    <a:pt x="253" y="52"/>
                    <a:pt x="252" y="61"/>
                    <a:pt x="247" y="68"/>
                  </a:cubicBezTo>
                  <a:cubicBezTo>
                    <a:pt x="247" y="69"/>
                    <a:pt x="247" y="69"/>
                    <a:pt x="247" y="69"/>
                  </a:cubicBezTo>
                  <a:cubicBezTo>
                    <a:pt x="246" y="70"/>
                    <a:pt x="243" y="76"/>
                    <a:pt x="247" y="83"/>
                  </a:cubicBezTo>
                  <a:cubicBezTo>
                    <a:pt x="247" y="83"/>
                    <a:pt x="247" y="84"/>
                    <a:pt x="247" y="84"/>
                  </a:cubicBezTo>
                  <a:cubicBezTo>
                    <a:pt x="249" y="86"/>
                    <a:pt x="250" y="89"/>
                    <a:pt x="252" y="91"/>
                  </a:cubicBezTo>
                  <a:cubicBezTo>
                    <a:pt x="252" y="91"/>
                    <a:pt x="252" y="92"/>
                    <a:pt x="252" y="92"/>
                  </a:cubicBezTo>
                  <a:cubicBezTo>
                    <a:pt x="256" y="98"/>
                    <a:pt x="262" y="99"/>
                    <a:pt x="264" y="99"/>
                  </a:cubicBezTo>
                  <a:cubicBezTo>
                    <a:pt x="265" y="99"/>
                    <a:pt x="265" y="99"/>
                    <a:pt x="265" y="99"/>
                  </a:cubicBezTo>
                  <a:cubicBezTo>
                    <a:pt x="274" y="98"/>
                    <a:pt x="282" y="102"/>
                    <a:pt x="287" y="109"/>
                  </a:cubicBezTo>
                  <a:cubicBezTo>
                    <a:pt x="288" y="110"/>
                    <a:pt x="289" y="111"/>
                    <a:pt x="289" y="111"/>
                  </a:cubicBezTo>
                  <a:cubicBezTo>
                    <a:pt x="291" y="118"/>
                    <a:pt x="292" y="125"/>
                    <a:pt x="293" y="132"/>
                  </a:cubicBezTo>
                  <a:cubicBezTo>
                    <a:pt x="293" y="134"/>
                    <a:pt x="293" y="134"/>
                    <a:pt x="292" y="135"/>
                  </a:cubicBezTo>
                  <a:cubicBezTo>
                    <a:pt x="289" y="144"/>
                    <a:pt x="283" y="150"/>
                    <a:pt x="275" y="152"/>
                  </a:cubicBezTo>
                  <a:cubicBezTo>
                    <a:pt x="275" y="153"/>
                    <a:pt x="274" y="153"/>
                    <a:pt x="274" y="153"/>
                  </a:cubicBezTo>
                  <a:cubicBezTo>
                    <a:pt x="273" y="153"/>
                    <a:pt x="266" y="155"/>
                    <a:pt x="265" y="164"/>
                  </a:cubicBezTo>
                  <a:cubicBezTo>
                    <a:pt x="265" y="164"/>
                    <a:pt x="265" y="164"/>
                    <a:pt x="265" y="164"/>
                  </a:cubicBezTo>
                  <a:cubicBezTo>
                    <a:pt x="265" y="167"/>
                    <a:pt x="264" y="170"/>
                    <a:pt x="263" y="172"/>
                  </a:cubicBezTo>
                  <a:cubicBezTo>
                    <a:pt x="263" y="173"/>
                    <a:pt x="263" y="173"/>
                    <a:pt x="263" y="173"/>
                  </a:cubicBezTo>
                  <a:cubicBezTo>
                    <a:pt x="262" y="180"/>
                    <a:pt x="268" y="184"/>
                    <a:pt x="268" y="184"/>
                  </a:cubicBezTo>
                  <a:cubicBezTo>
                    <a:pt x="269" y="186"/>
                    <a:pt x="269" y="186"/>
                    <a:pt x="269" y="186"/>
                  </a:cubicBezTo>
                  <a:cubicBezTo>
                    <a:pt x="275" y="191"/>
                    <a:pt x="280" y="199"/>
                    <a:pt x="280" y="207"/>
                  </a:cubicBezTo>
                  <a:cubicBezTo>
                    <a:pt x="280" y="208"/>
                    <a:pt x="279" y="209"/>
                    <a:pt x="279" y="210"/>
                  </a:cubicBezTo>
                  <a:cubicBezTo>
                    <a:pt x="276" y="216"/>
                    <a:pt x="272" y="223"/>
                    <a:pt x="268" y="229"/>
                  </a:cubicBezTo>
                  <a:cubicBezTo>
                    <a:pt x="265" y="231"/>
                    <a:pt x="265" y="231"/>
                    <a:pt x="265" y="231"/>
                  </a:cubicBezTo>
                  <a:cubicBezTo>
                    <a:pt x="261" y="234"/>
                    <a:pt x="257" y="235"/>
                    <a:pt x="252" y="235"/>
                  </a:cubicBezTo>
                  <a:cubicBezTo>
                    <a:pt x="248" y="235"/>
                    <a:pt x="245" y="234"/>
                    <a:pt x="242" y="233"/>
                  </a:cubicBezTo>
                  <a:cubicBezTo>
                    <a:pt x="241" y="233"/>
                    <a:pt x="241" y="232"/>
                    <a:pt x="240" y="232"/>
                  </a:cubicBezTo>
                  <a:cubicBezTo>
                    <a:pt x="240" y="232"/>
                    <a:pt x="238" y="232"/>
                    <a:pt x="236" y="232"/>
                  </a:cubicBezTo>
                  <a:cubicBezTo>
                    <a:pt x="232" y="232"/>
                    <a:pt x="229" y="233"/>
                    <a:pt x="227" y="235"/>
                  </a:cubicBezTo>
                  <a:cubicBezTo>
                    <a:pt x="226" y="235"/>
                    <a:pt x="226" y="235"/>
                    <a:pt x="226" y="235"/>
                  </a:cubicBezTo>
                  <a:cubicBezTo>
                    <a:pt x="224" y="237"/>
                    <a:pt x="222" y="239"/>
                    <a:pt x="220" y="241"/>
                  </a:cubicBezTo>
                  <a:cubicBezTo>
                    <a:pt x="220" y="241"/>
                    <a:pt x="219" y="241"/>
                    <a:pt x="219" y="241"/>
                  </a:cubicBezTo>
                  <a:cubicBezTo>
                    <a:pt x="214" y="246"/>
                    <a:pt x="214" y="251"/>
                    <a:pt x="214" y="253"/>
                  </a:cubicBezTo>
                  <a:cubicBezTo>
                    <a:pt x="214" y="254"/>
                    <a:pt x="214" y="255"/>
                    <a:pt x="214" y="256"/>
                  </a:cubicBezTo>
                  <a:cubicBezTo>
                    <a:pt x="216" y="263"/>
                    <a:pt x="214" y="272"/>
                    <a:pt x="209" y="278"/>
                  </a:cubicBezTo>
                  <a:cubicBezTo>
                    <a:pt x="208" y="278"/>
                    <a:pt x="207" y="279"/>
                    <a:pt x="206" y="280"/>
                  </a:cubicBezTo>
                  <a:cubicBezTo>
                    <a:pt x="199" y="283"/>
                    <a:pt x="192" y="285"/>
                    <a:pt x="185" y="287"/>
                  </a:cubicBezTo>
                  <a:cubicBezTo>
                    <a:pt x="185" y="288"/>
                    <a:pt x="185" y="288"/>
                    <a:pt x="184" y="288"/>
                  </a:cubicBezTo>
                  <a:close/>
                  <a:moveTo>
                    <a:pt x="93" y="268"/>
                  </a:moveTo>
                  <a:cubicBezTo>
                    <a:pt x="98" y="271"/>
                    <a:pt x="103" y="272"/>
                    <a:pt x="109" y="274"/>
                  </a:cubicBezTo>
                  <a:cubicBezTo>
                    <a:pt x="112" y="273"/>
                    <a:pt x="115" y="270"/>
                    <a:pt x="117" y="267"/>
                  </a:cubicBezTo>
                  <a:cubicBezTo>
                    <a:pt x="117" y="266"/>
                    <a:pt x="117" y="266"/>
                    <a:pt x="118" y="265"/>
                  </a:cubicBezTo>
                  <a:cubicBezTo>
                    <a:pt x="121" y="260"/>
                    <a:pt x="128" y="253"/>
                    <a:pt x="141" y="252"/>
                  </a:cubicBezTo>
                  <a:cubicBezTo>
                    <a:pt x="151" y="252"/>
                    <a:pt x="151" y="252"/>
                    <a:pt x="151" y="252"/>
                  </a:cubicBezTo>
                  <a:cubicBezTo>
                    <a:pt x="163" y="253"/>
                    <a:pt x="171" y="260"/>
                    <a:pt x="174" y="265"/>
                  </a:cubicBezTo>
                  <a:cubicBezTo>
                    <a:pt x="175" y="266"/>
                    <a:pt x="175" y="266"/>
                    <a:pt x="175" y="267"/>
                  </a:cubicBezTo>
                  <a:cubicBezTo>
                    <a:pt x="176" y="270"/>
                    <a:pt x="179" y="273"/>
                    <a:pt x="183" y="274"/>
                  </a:cubicBezTo>
                  <a:cubicBezTo>
                    <a:pt x="188" y="272"/>
                    <a:pt x="194" y="271"/>
                    <a:pt x="199" y="268"/>
                  </a:cubicBezTo>
                  <a:cubicBezTo>
                    <a:pt x="201" y="265"/>
                    <a:pt x="202" y="261"/>
                    <a:pt x="200" y="257"/>
                  </a:cubicBezTo>
                  <a:cubicBezTo>
                    <a:pt x="200" y="257"/>
                    <a:pt x="200" y="256"/>
                    <a:pt x="200" y="256"/>
                  </a:cubicBezTo>
                  <a:cubicBezTo>
                    <a:pt x="199" y="250"/>
                    <a:pt x="200" y="240"/>
                    <a:pt x="209" y="231"/>
                  </a:cubicBezTo>
                  <a:cubicBezTo>
                    <a:pt x="210" y="231"/>
                    <a:pt x="210" y="231"/>
                    <a:pt x="210" y="231"/>
                  </a:cubicBezTo>
                  <a:cubicBezTo>
                    <a:pt x="210" y="230"/>
                    <a:pt x="210" y="230"/>
                    <a:pt x="210" y="230"/>
                  </a:cubicBezTo>
                  <a:cubicBezTo>
                    <a:pt x="213" y="228"/>
                    <a:pt x="215" y="226"/>
                    <a:pt x="217" y="225"/>
                  </a:cubicBezTo>
                  <a:cubicBezTo>
                    <a:pt x="217" y="224"/>
                    <a:pt x="217" y="224"/>
                    <a:pt x="217" y="224"/>
                  </a:cubicBezTo>
                  <a:cubicBezTo>
                    <a:pt x="217" y="224"/>
                    <a:pt x="218" y="224"/>
                    <a:pt x="218" y="224"/>
                  </a:cubicBezTo>
                  <a:cubicBezTo>
                    <a:pt x="223" y="220"/>
                    <a:pt x="229" y="217"/>
                    <a:pt x="235" y="217"/>
                  </a:cubicBezTo>
                  <a:cubicBezTo>
                    <a:pt x="239" y="217"/>
                    <a:pt x="242" y="218"/>
                    <a:pt x="244" y="219"/>
                  </a:cubicBezTo>
                  <a:cubicBezTo>
                    <a:pt x="244" y="219"/>
                    <a:pt x="245" y="219"/>
                    <a:pt x="245" y="219"/>
                  </a:cubicBezTo>
                  <a:cubicBezTo>
                    <a:pt x="247" y="220"/>
                    <a:pt x="249" y="220"/>
                    <a:pt x="251" y="220"/>
                  </a:cubicBezTo>
                  <a:cubicBezTo>
                    <a:pt x="253" y="220"/>
                    <a:pt x="255" y="220"/>
                    <a:pt x="256" y="219"/>
                  </a:cubicBezTo>
                  <a:cubicBezTo>
                    <a:pt x="259" y="215"/>
                    <a:pt x="262" y="210"/>
                    <a:pt x="264" y="205"/>
                  </a:cubicBezTo>
                  <a:cubicBezTo>
                    <a:pt x="264" y="201"/>
                    <a:pt x="262" y="198"/>
                    <a:pt x="259" y="195"/>
                  </a:cubicBezTo>
                  <a:cubicBezTo>
                    <a:pt x="258" y="194"/>
                    <a:pt x="258" y="194"/>
                    <a:pt x="258" y="194"/>
                  </a:cubicBezTo>
                  <a:cubicBezTo>
                    <a:pt x="253" y="190"/>
                    <a:pt x="247" y="181"/>
                    <a:pt x="249" y="169"/>
                  </a:cubicBezTo>
                  <a:cubicBezTo>
                    <a:pt x="249" y="168"/>
                    <a:pt x="249" y="168"/>
                    <a:pt x="249" y="168"/>
                  </a:cubicBezTo>
                  <a:cubicBezTo>
                    <a:pt x="249" y="166"/>
                    <a:pt x="250" y="163"/>
                    <a:pt x="250" y="160"/>
                  </a:cubicBezTo>
                  <a:cubicBezTo>
                    <a:pt x="250" y="159"/>
                    <a:pt x="250" y="159"/>
                    <a:pt x="250" y="159"/>
                  </a:cubicBezTo>
                  <a:cubicBezTo>
                    <a:pt x="253" y="146"/>
                    <a:pt x="261" y="140"/>
                    <a:pt x="267" y="138"/>
                  </a:cubicBezTo>
                  <a:cubicBezTo>
                    <a:pt x="267" y="138"/>
                    <a:pt x="268" y="138"/>
                    <a:pt x="269" y="137"/>
                  </a:cubicBezTo>
                  <a:cubicBezTo>
                    <a:pt x="272" y="136"/>
                    <a:pt x="276" y="133"/>
                    <a:pt x="278" y="130"/>
                  </a:cubicBezTo>
                  <a:cubicBezTo>
                    <a:pt x="277" y="125"/>
                    <a:pt x="276" y="119"/>
                    <a:pt x="275" y="114"/>
                  </a:cubicBezTo>
                  <a:cubicBezTo>
                    <a:pt x="272" y="111"/>
                    <a:pt x="268" y="110"/>
                    <a:pt x="264" y="110"/>
                  </a:cubicBezTo>
                  <a:cubicBezTo>
                    <a:pt x="262" y="110"/>
                    <a:pt x="262" y="110"/>
                    <a:pt x="262" y="110"/>
                  </a:cubicBezTo>
                  <a:cubicBezTo>
                    <a:pt x="258" y="110"/>
                    <a:pt x="247" y="109"/>
                    <a:pt x="239" y="97"/>
                  </a:cubicBezTo>
                  <a:cubicBezTo>
                    <a:pt x="239" y="96"/>
                    <a:pt x="239" y="96"/>
                    <a:pt x="239" y="96"/>
                  </a:cubicBezTo>
                  <a:cubicBezTo>
                    <a:pt x="237" y="93"/>
                    <a:pt x="236" y="91"/>
                    <a:pt x="234" y="89"/>
                  </a:cubicBezTo>
                  <a:cubicBezTo>
                    <a:pt x="234" y="88"/>
                    <a:pt x="234" y="88"/>
                    <a:pt x="234" y="88"/>
                  </a:cubicBezTo>
                  <a:cubicBezTo>
                    <a:pt x="234" y="88"/>
                    <a:pt x="234" y="88"/>
                    <a:pt x="234" y="88"/>
                  </a:cubicBezTo>
                  <a:cubicBezTo>
                    <a:pt x="228" y="77"/>
                    <a:pt x="230" y="66"/>
                    <a:pt x="233" y="61"/>
                  </a:cubicBezTo>
                  <a:cubicBezTo>
                    <a:pt x="234" y="61"/>
                    <a:pt x="234" y="60"/>
                    <a:pt x="234" y="60"/>
                  </a:cubicBezTo>
                  <a:cubicBezTo>
                    <a:pt x="236" y="56"/>
                    <a:pt x="237" y="52"/>
                    <a:pt x="236" y="48"/>
                  </a:cubicBezTo>
                  <a:cubicBezTo>
                    <a:pt x="232" y="45"/>
                    <a:pt x="228" y="41"/>
                    <a:pt x="224" y="38"/>
                  </a:cubicBezTo>
                  <a:cubicBezTo>
                    <a:pt x="220" y="38"/>
                    <a:pt x="216" y="39"/>
                    <a:pt x="213" y="42"/>
                  </a:cubicBezTo>
                  <a:cubicBezTo>
                    <a:pt x="213" y="42"/>
                    <a:pt x="212" y="43"/>
                    <a:pt x="212" y="43"/>
                  </a:cubicBezTo>
                  <a:cubicBezTo>
                    <a:pt x="211" y="46"/>
                    <a:pt x="206" y="50"/>
                    <a:pt x="197" y="50"/>
                  </a:cubicBezTo>
                  <a:cubicBezTo>
                    <a:pt x="194" y="50"/>
                    <a:pt x="191" y="49"/>
                    <a:pt x="188" y="48"/>
                  </a:cubicBezTo>
                  <a:cubicBezTo>
                    <a:pt x="187" y="48"/>
                    <a:pt x="187" y="48"/>
                    <a:pt x="187" y="48"/>
                  </a:cubicBezTo>
                  <a:cubicBezTo>
                    <a:pt x="184" y="47"/>
                    <a:pt x="181" y="46"/>
                    <a:pt x="179" y="45"/>
                  </a:cubicBezTo>
                  <a:cubicBezTo>
                    <a:pt x="178" y="45"/>
                    <a:pt x="178" y="45"/>
                    <a:pt x="178" y="45"/>
                  </a:cubicBezTo>
                  <a:cubicBezTo>
                    <a:pt x="166" y="41"/>
                    <a:pt x="161" y="31"/>
                    <a:pt x="160" y="25"/>
                  </a:cubicBezTo>
                  <a:cubicBezTo>
                    <a:pt x="160" y="24"/>
                    <a:pt x="160" y="24"/>
                    <a:pt x="160" y="23"/>
                  </a:cubicBezTo>
                  <a:cubicBezTo>
                    <a:pt x="159" y="19"/>
                    <a:pt x="157" y="16"/>
                    <a:pt x="154" y="13"/>
                  </a:cubicBezTo>
                  <a:cubicBezTo>
                    <a:pt x="148" y="13"/>
                    <a:pt x="144" y="13"/>
                    <a:pt x="139" y="13"/>
                  </a:cubicBezTo>
                  <a:cubicBezTo>
                    <a:pt x="136" y="16"/>
                    <a:pt x="133" y="19"/>
                    <a:pt x="133" y="23"/>
                  </a:cubicBezTo>
                  <a:cubicBezTo>
                    <a:pt x="133" y="24"/>
                    <a:pt x="133" y="24"/>
                    <a:pt x="133" y="25"/>
                  </a:cubicBezTo>
                  <a:cubicBezTo>
                    <a:pt x="131" y="31"/>
                    <a:pt x="127" y="41"/>
                    <a:pt x="115" y="45"/>
                  </a:cubicBezTo>
                  <a:cubicBezTo>
                    <a:pt x="114" y="45"/>
                    <a:pt x="114" y="45"/>
                    <a:pt x="114" y="45"/>
                  </a:cubicBezTo>
                  <a:cubicBezTo>
                    <a:pt x="111" y="46"/>
                    <a:pt x="109" y="47"/>
                    <a:pt x="106" y="48"/>
                  </a:cubicBezTo>
                  <a:cubicBezTo>
                    <a:pt x="105" y="48"/>
                    <a:pt x="105" y="48"/>
                    <a:pt x="105" y="48"/>
                  </a:cubicBezTo>
                  <a:cubicBezTo>
                    <a:pt x="102" y="49"/>
                    <a:pt x="99" y="50"/>
                    <a:pt x="96" y="50"/>
                  </a:cubicBezTo>
                  <a:cubicBezTo>
                    <a:pt x="87" y="50"/>
                    <a:pt x="82" y="46"/>
                    <a:pt x="79" y="44"/>
                  </a:cubicBezTo>
                  <a:cubicBezTo>
                    <a:pt x="79" y="43"/>
                    <a:pt x="78" y="43"/>
                    <a:pt x="77" y="42"/>
                  </a:cubicBezTo>
                  <a:cubicBezTo>
                    <a:pt x="74" y="39"/>
                    <a:pt x="70" y="38"/>
                    <a:pt x="66" y="39"/>
                  </a:cubicBezTo>
                  <a:cubicBezTo>
                    <a:pt x="62" y="42"/>
                    <a:pt x="58" y="45"/>
                    <a:pt x="55" y="48"/>
                  </a:cubicBezTo>
                  <a:cubicBezTo>
                    <a:pt x="53" y="53"/>
                    <a:pt x="54" y="57"/>
                    <a:pt x="56" y="60"/>
                  </a:cubicBezTo>
                  <a:cubicBezTo>
                    <a:pt x="57" y="60"/>
                    <a:pt x="57" y="61"/>
                    <a:pt x="57" y="62"/>
                  </a:cubicBezTo>
                  <a:cubicBezTo>
                    <a:pt x="60" y="67"/>
                    <a:pt x="63" y="77"/>
                    <a:pt x="57" y="88"/>
                  </a:cubicBezTo>
                  <a:cubicBezTo>
                    <a:pt x="57" y="89"/>
                    <a:pt x="57" y="89"/>
                    <a:pt x="57" y="89"/>
                  </a:cubicBezTo>
                  <a:cubicBezTo>
                    <a:pt x="56" y="89"/>
                    <a:pt x="56" y="89"/>
                    <a:pt x="56" y="89"/>
                  </a:cubicBezTo>
                  <a:cubicBezTo>
                    <a:pt x="55" y="92"/>
                    <a:pt x="53" y="94"/>
                    <a:pt x="52" y="96"/>
                  </a:cubicBezTo>
                  <a:cubicBezTo>
                    <a:pt x="52" y="97"/>
                    <a:pt x="52" y="97"/>
                    <a:pt x="52" y="97"/>
                  </a:cubicBezTo>
                  <a:cubicBezTo>
                    <a:pt x="44" y="109"/>
                    <a:pt x="33" y="111"/>
                    <a:pt x="29" y="111"/>
                  </a:cubicBezTo>
                  <a:cubicBezTo>
                    <a:pt x="27" y="111"/>
                    <a:pt x="27" y="111"/>
                    <a:pt x="27" y="111"/>
                  </a:cubicBezTo>
                  <a:cubicBezTo>
                    <a:pt x="23" y="110"/>
                    <a:pt x="19" y="112"/>
                    <a:pt x="16" y="115"/>
                  </a:cubicBezTo>
                  <a:cubicBezTo>
                    <a:pt x="15" y="120"/>
                    <a:pt x="14" y="125"/>
                    <a:pt x="14" y="130"/>
                  </a:cubicBezTo>
                  <a:cubicBezTo>
                    <a:pt x="16" y="134"/>
                    <a:pt x="19" y="137"/>
                    <a:pt x="23" y="138"/>
                  </a:cubicBezTo>
                  <a:cubicBezTo>
                    <a:pt x="23" y="138"/>
                    <a:pt x="24" y="138"/>
                    <a:pt x="24" y="138"/>
                  </a:cubicBezTo>
                  <a:cubicBezTo>
                    <a:pt x="30" y="141"/>
                    <a:pt x="38" y="147"/>
                    <a:pt x="41" y="159"/>
                  </a:cubicBezTo>
                  <a:cubicBezTo>
                    <a:pt x="41" y="160"/>
                    <a:pt x="41" y="160"/>
                    <a:pt x="41" y="160"/>
                  </a:cubicBezTo>
                  <a:cubicBezTo>
                    <a:pt x="41" y="163"/>
                    <a:pt x="42" y="166"/>
                    <a:pt x="43" y="169"/>
                  </a:cubicBezTo>
                  <a:cubicBezTo>
                    <a:pt x="43" y="169"/>
                    <a:pt x="43" y="169"/>
                    <a:pt x="43" y="169"/>
                  </a:cubicBezTo>
                  <a:cubicBezTo>
                    <a:pt x="44" y="182"/>
                    <a:pt x="38" y="190"/>
                    <a:pt x="34" y="195"/>
                  </a:cubicBezTo>
                  <a:cubicBezTo>
                    <a:pt x="32" y="196"/>
                    <a:pt x="32" y="196"/>
                    <a:pt x="32" y="196"/>
                  </a:cubicBezTo>
                  <a:cubicBezTo>
                    <a:pt x="29" y="198"/>
                    <a:pt x="27" y="202"/>
                    <a:pt x="27" y="205"/>
                  </a:cubicBezTo>
                  <a:cubicBezTo>
                    <a:pt x="29" y="210"/>
                    <a:pt x="32" y="215"/>
                    <a:pt x="35" y="220"/>
                  </a:cubicBezTo>
                  <a:cubicBezTo>
                    <a:pt x="38" y="221"/>
                    <a:pt x="43" y="221"/>
                    <a:pt x="46" y="219"/>
                  </a:cubicBezTo>
                  <a:cubicBezTo>
                    <a:pt x="47" y="219"/>
                    <a:pt x="47" y="219"/>
                    <a:pt x="48" y="219"/>
                  </a:cubicBezTo>
                  <a:cubicBezTo>
                    <a:pt x="50" y="218"/>
                    <a:pt x="53" y="217"/>
                    <a:pt x="56" y="217"/>
                  </a:cubicBezTo>
                  <a:cubicBezTo>
                    <a:pt x="63" y="217"/>
                    <a:pt x="69" y="220"/>
                    <a:pt x="74" y="224"/>
                  </a:cubicBezTo>
                  <a:cubicBezTo>
                    <a:pt x="74" y="224"/>
                    <a:pt x="74" y="224"/>
                    <a:pt x="74" y="224"/>
                  </a:cubicBezTo>
                  <a:cubicBezTo>
                    <a:pt x="75" y="224"/>
                    <a:pt x="75" y="224"/>
                    <a:pt x="75" y="224"/>
                  </a:cubicBezTo>
                  <a:cubicBezTo>
                    <a:pt x="77" y="226"/>
                    <a:pt x="79" y="228"/>
                    <a:pt x="82" y="230"/>
                  </a:cubicBezTo>
                  <a:cubicBezTo>
                    <a:pt x="83" y="231"/>
                    <a:pt x="83" y="231"/>
                    <a:pt x="83" y="231"/>
                  </a:cubicBezTo>
                  <a:cubicBezTo>
                    <a:pt x="92" y="239"/>
                    <a:pt x="93" y="250"/>
                    <a:pt x="92" y="256"/>
                  </a:cubicBezTo>
                  <a:cubicBezTo>
                    <a:pt x="92" y="256"/>
                    <a:pt x="92" y="257"/>
                    <a:pt x="92" y="257"/>
                  </a:cubicBezTo>
                  <a:cubicBezTo>
                    <a:pt x="90" y="261"/>
                    <a:pt x="91" y="265"/>
                    <a:pt x="93" y="268"/>
                  </a:cubicBezTo>
                  <a:close/>
                  <a:moveTo>
                    <a:pt x="146" y="219"/>
                  </a:moveTo>
                  <a:cubicBezTo>
                    <a:pt x="106" y="219"/>
                    <a:pt x="73" y="186"/>
                    <a:pt x="73" y="146"/>
                  </a:cubicBezTo>
                  <a:cubicBezTo>
                    <a:pt x="73" y="106"/>
                    <a:pt x="106" y="73"/>
                    <a:pt x="146" y="73"/>
                  </a:cubicBezTo>
                  <a:cubicBezTo>
                    <a:pt x="187" y="73"/>
                    <a:pt x="219" y="105"/>
                    <a:pt x="219" y="146"/>
                  </a:cubicBezTo>
                  <a:cubicBezTo>
                    <a:pt x="219" y="186"/>
                    <a:pt x="187" y="219"/>
                    <a:pt x="146" y="219"/>
                  </a:cubicBezTo>
                  <a:close/>
                  <a:moveTo>
                    <a:pt x="146" y="86"/>
                  </a:moveTo>
                  <a:cubicBezTo>
                    <a:pt x="114" y="86"/>
                    <a:pt x="87" y="113"/>
                    <a:pt x="87" y="146"/>
                  </a:cubicBezTo>
                  <a:cubicBezTo>
                    <a:pt x="87" y="179"/>
                    <a:pt x="114" y="205"/>
                    <a:pt x="146" y="205"/>
                  </a:cubicBezTo>
                  <a:cubicBezTo>
                    <a:pt x="179" y="205"/>
                    <a:pt x="206" y="178"/>
                    <a:pt x="206" y="146"/>
                  </a:cubicBezTo>
                  <a:cubicBezTo>
                    <a:pt x="206" y="113"/>
                    <a:pt x="179" y="86"/>
                    <a:pt x="146" y="86"/>
                  </a:cubicBezTo>
                  <a:close/>
                  <a:moveTo>
                    <a:pt x="146" y="86"/>
                  </a:moveTo>
                  <a:cubicBezTo>
                    <a:pt x="146" y="86"/>
                    <a:pt x="146" y="86"/>
                    <a:pt x="146" y="86"/>
                  </a:cubicBezTo>
                </a:path>
              </a:pathLst>
            </a:custGeom>
            <a:solidFill>
              <a:srgbClr val="FFFFF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800">
                <a:solidFill>
                  <a:srgbClr val="000000"/>
                </a:solidFill>
                <a:latin typeface="Quattrocento Sans"/>
                <a:ea typeface="Quattrocento Sans"/>
                <a:cs typeface="Quattrocento Sans"/>
                <a:sym typeface="Quattrocento Sans"/>
              </a:endParaRPr>
            </a:p>
          </p:txBody>
        </p:sp>
        <p:sp>
          <p:nvSpPr>
            <p:cNvPr id="958" name="Google Shape;958;p93"/>
            <p:cNvSpPr/>
            <p:nvPr/>
          </p:nvSpPr>
          <p:spPr>
            <a:xfrm>
              <a:off x="8338484" y="3479171"/>
              <a:ext cx="257424" cy="273696"/>
            </a:xfrm>
            <a:custGeom>
              <a:avLst/>
              <a:gdLst/>
              <a:ahLst/>
              <a:cxnLst/>
              <a:rect l="l" t="t" r="r" b="b"/>
              <a:pathLst>
                <a:path w="294" h="324" extrusionOk="0">
                  <a:moveTo>
                    <a:pt x="291" y="243"/>
                  </a:moveTo>
                  <a:cubicBezTo>
                    <a:pt x="263" y="179"/>
                    <a:pt x="263" y="179"/>
                    <a:pt x="263" y="179"/>
                  </a:cubicBezTo>
                  <a:cubicBezTo>
                    <a:pt x="290" y="114"/>
                    <a:pt x="290" y="114"/>
                    <a:pt x="290" y="114"/>
                  </a:cubicBezTo>
                  <a:cubicBezTo>
                    <a:pt x="292" y="108"/>
                    <a:pt x="291" y="104"/>
                    <a:pt x="289" y="102"/>
                  </a:cubicBezTo>
                  <a:cubicBezTo>
                    <a:pt x="285" y="97"/>
                    <a:pt x="280" y="96"/>
                    <a:pt x="278" y="96"/>
                  </a:cubicBezTo>
                  <a:cubicBezTo>
                    <a:pt x="213" y="96"/>
                    <a:pt x="213" y="96"/>
                    <a:pt x="213" y="96"/>
                  </a:cubicBezTo>
                  <a:cubicBezTo>
                    <a:pt x="213" y="59"/>
                    <a:pt x="213" y="59"/>
                    <a:pt x="213" y="59"/>
                  </a:cubicBezTo>
                  <a:cubicBezTo>
                    <a:pt x="213" y="50"/>
                    <a:pt x="206" y="43"/>
                    <a:pt x="197" y="43"/>
                  </a:cubicBezTo>
                  <a:cubicBezTo>
                    <a:pt x="82" y="43"/>
                    <a:pt x="82" y="43"/>
                    <a:pt x="82" y="43"/>
                  </a:cubicBezTo>
                  <a:cubicBezTo>
                    <a:pt x="82" y="41"/>
                    <a:pt x="82" y="41"/>
                    <a:pt x="82" y="41"/>
                  </a:cubicBezTo>
                  <a:cubicBezTo>
                    <a:pt x="82" y="18"/>
                    <a:pt x="63" y="0"/>
                    <a:pt x="41" y="0"/>
                  </a:cubicBezTo>
                  <a:cubicBezTo>
                    <a:pt x="18" y="0"/>
                    <a:pt x="0" y="18"/>
                    <a:pt x="0" y="41"/>
                  </a:cubicBezTo>
                  <a:cubicBezTo>
                    <a:pt x="0" y="52"/>
                    <a:pt x="4" y="62"/>
                    <a:pt x="12" y="69"/>
                  </a:cubicBezTo>
                  <a:cubicBezTo>
                    <a:pt x="11" y="71"/>
                    <a:pt x="11" y="72"/>
                    <a:pt x="11" y="74"/>
                  </a:cubicBezTo>
                  <a:cubicBezTo>
                    <a:pt x="11" y="294"/>
                    <a:pt x="11" y="294"/>
                    <a:pt x="11" y="294"/>
                  </a:cubicBezTo>
                  <a:cubicBezTo>
                    <a:pt x="11" y="311"/>
                    <a:pt x="25" y="324"/>
                    <a:pt x="41" y="324"/>
                  </a:cubicBezTo>
                  <a:cubicBezTo>
                    <a:pt x="57" y="324"/>
                    <a:pt x="71" y="311"/>
                    <a:pt x="71" y="294"/>
                  </a:cubicBezTo>
                  <a:cubicBezTo>
                    <a:pt x="71" y="209"/>
                    <a:pt x="71" y="209"/>
                    <a:pt x="71" y="209"/>
                  </a:cubicBezTo>
                  <a:cubicBezTo>
                    <a:pt x="144" y="209"/>
                    <a:pt x="144" y="209"/>
                    <a:pt x="144" y="209"/>
                  </a:cubicBezTo>
                  <a:cubicBezTo>
                    <a:pt x="144" y="247"/>
                    <a:pt x="144" y="247"/>
                    <a:pt x="144" y="247"/>
                  </a:cubicBezTo>
                  <a:cubicBezTo>
                    <a:pt x="144" y="255"/>
                    <a:pt x="151" y="263"/>
                    <a:pt x="160" y="263"/>
                  </a:cubicBezTo>
                  <a:cubicBezTo>
                    <a:pt x="281" y="263"/>
                    <a:pt x="281" y="263"/>
                    <a:pt x="281" y="263"/>
                  </a:cubicBezTo>
                  <a:cubicBezTo>
                    <a:pt x="282" y="262"/>
                    <a:pt x="289" y="261"/>
                    <a:pt x="292" y="255"/>
                  </a:cubicBezTo>
                  <a:cubicBezTo>
                    <a:pt x="292" y="252"/>
                    <a:pt x="294" y="248"/>
                    <a:pt x="291" y="243"/>
                  </a:cubicBezTo>
                  <a:close/>
                  <a:moveTo>
                    <a:pt x="41" y="14"/>
                  </a:moveTo>
                  <a:cubicBezTo>
                    <a:pt x="56" y="14"/>
                    <a:pt x="68" y="26"/>
                    <a:pt x="68" y="41"/>
                  </a:cubicBezTo>
                  <a:cubicBezTo>
                    <a:pt x="68" y="43"/>
                    <a:pt x="68" y="46"/>
                    <a:pt x="67" y="48"/>
                  </a:cubicBezTo>
                  <a:cubicBezTo>
                    <a:pt x="67" y="50"/>
                    <a:pt x="66" y="51"/>
                    <a:pt x="65" y="52"/>
                  </a:cubicBezTo>
                  <a:cubicBezTo>
                    <a:pt x="65" y="53"/>
                    <a:pt x="65" y="53"/>
                    <a:pt x="65" y="53"/>
                  </a:cubicBezTo>
                  <a:cubicBezTo>
                    <a:pt x="64" y="55"/>
                    <a:pt x="63" y="57"/>
                    <a:pt x="61" y="59"/>
                  </a:cubicBezTo>
                  <a:cubicBezTo>
                    <a:pt x="58" y="62"/>
                    <a:pt x="58" y="62"/>
                    <a:pt x="58" y="62"/>
                  </a:cubicBezTo>
                  <a:cubicBezTo>
                    <a:pt x="57" y="63"/>
                    <a:pt x="56" y="63"/>
                    <a:pt x="55" y="64"/>
                  </a:cubicBezTo>
                  <a:cubicBezTo>
                    <a:pt x="55" y="64"/>
                    <a:pt x="55" y="64"/>
                    <a:pt x="55" y="64"/>
                  </a:cubicBezTo>
                  <a:cubicBezTo>
                    <a:pt x="45" y="69"/>
                    <a:pt x="33" y="69"/>
                    <a:pt x="25" y="62"/>
                  </a:cubicBezTo>
                  <a:cubicBezTo>
                    <a:pt x="18" y="57"/>
                    <a:pt x="15" y="50"/>
                    <a:pt x="15" y="41"/>
                  </a:cubicBezTo>
                  <a:cubicBezTo>
                    <a:pt x="15" y="26"/>
                    <a:pt x="27" y="14"/>
                    <a:pt x="41" y="14"/>
                  </a:cubicBezTo>
                  <a:close/>
                  <a:moveTo>
                    <a:pt x="57" y="294"/>
                  </a:moveTo>
                  <a:cubicBezTo>
                    <a:pt x="57" y="303"/>
                    <a:pt x="50" y="310"/>
                    <a:pt x="41" y="310"/>
                  </a:cubicBezTo>
                  <a:cubicBezTo>
                    <a:pt x="33" y="310"/>
                    <a:pt x="26" y="303"/>
                    <a:pt x="26" y="294"/>
                  </a:cubicBezTo>
                  <a:cubicBezTo>
                    <a:pt x="26" y="79"/>
                    <a:pt x="26" y="79"/>
                    <a:pt x="26" y="79"/>
                  </a:cubicBezTo>
                  <a:cubicBezTo>
                    <a:pt x="26" y="79"/>
                    <a:pt x="27" y="79"/>
                    <a:pt x="27" y="79"/>
                  </a:cubicBezTo>
                  <a:cubicBezTo>
                    <a:pt x="28" y="79"/>
                    <a:pt x="29" y="80"/>
                    <a:pt x="30" y="80"/>
                  </a:cubicBezTo>
                  <a:cubicBezTo>
                    <a:pt x="30" y="80"/>
                    <a:pt x="30" y="80"/>
                    <a:pt x="30" y="80"/>
                  </a:cubicBezTo>
                  <a:cubicBezTo>
                    <a:pt x="32" y="80"/>
                    <a:pt x="33" y="81"/>
                    <a:pt x="35" y="81"/>
                  </a:cubicBezTo>
                  <a:cubicBezTo>
                    <a:pt x="36" y="81"/>
                    <a:pt x="36" y="81"/>
                    <a:pt x="36" y="81"/>
                  </a:cubicBezTo>
                  <a:cubicBezTo>
                    <a:pt x="37" y="81"/>
                    <a:pt x="37" y="81"/>
                    <a:pt x="38" y="81"/>
                  </a:cubicBezTo>
                  <a:cubicBezTo>
                    <a:pt x="45" y="81"/>
                    <a:pt x="45" y="81"/>
                    <a:pt x="45" y="81"/>
                  </a:cubicBezTo>
                  <a:cubicBezTo>
                    <a:pt x="46" y="81"/>
                    <a:pt x="46" y="81"/>
                    <a:pt x="47" y="81"/>
                  </a:cubicBezTo>
                  <a:cubicBezTo>
                    <a:pt x="50" y="81"/>
                    <a:pt x="50" y="81"/>
                    <a:pt x="50" y="81"/>
                  </a:cubicBezTo>
                  <a:cubicBezTo>
                    <a:pt x="50" y="81"/>
                    <a:pt x="51" y="81"/>
                    <a:pt x="51" y="81"/>
                  </a:cubicBezTo>
                  <a:cubicBezTo>
                    <a:pt x="51" y="81"/>
                    <a:pt x="52" y="80"/>
                    <a:pt x="53" y="80"/>
                  </a:cubicBezTo>
                  <a:cubicBezTo>
                    <a:pt x="53" y="80"/>
                    <a:pt x="53" y="80"/>
                    <a:pt x="53" y="80"/>
                  </a:cubicBezTo>
                  <a:cubicBezTo>
                    <a:pt x="54" y="80"/>
                    <a:pt x="54" y="79"/>
                    <a:pt x="55" y="79"/>
                  </a:cubicBezTo>
                  <a:cubicBezTo>
                    <a:pt x="55" y="79"/>
                    <a:pt x="55" y="79"/>
                    <a:pt x="55" y="79"/>
                  </a:cubicBezTo>
                  <a:cubicBezTo>
                    <a:pt x="56" y="79"/>
                    <a:pt x="56" y="79"/>
                    <a:pt x="56" y="79"/>
                  </a:cubicBezTo>
                  <a:cubicBezTo>
                    <a:pt x="57" y="79"/>
                    <a:pt x="57" y="79"/>
                    <a:pt x="57" y="79"/>
                  </a:cubicBezTo>
                  <a:cubicBezTo>
                    <a:pt x="57" y="294"/>
                    <a:pt x="57" y="294"/>
                    <a:pt x="57" y="294"/>
                  </a:cubicBezTo>
                  <a:cubicBezTo>
                    <a:pt x="57" y="294"/>
                    <a:pt x="57" y="294"/>
                    <a:pt x="57" y="294"/>
                  </a:cubicBezTo>
                  <a:close/>
                  <a:moveTo>
                    <a:pt x="71" y="74"/>
                  </a:moveTo>
                  <a:cubicBezTo>
                    <a:pt x="71" y="72"/>
                    <a:pt x="71" y="71"/>
                    <a:pt x="71" y="69"/>
                  </a:cubicBezTo>
                  <a:cubicBezTo>
                    <a:pt x="71" y="69"/>
                    <a:pt x="72" y="68"/>
                    <a:pt x="72" y="68"/>
                  </a:cubicBezTo>
                  <a:cubicBezTo>
                    <a:pt x="72" y="67"/>
                    <a:pt x="73" y="67"/>
                    <a:pt x="73" y="67"/>
                  </a:cubicBezTo>
                  <a:cubicBezTo>
                    <a:pt x="74" y="65"/>
                    <a:pt x="76" y="63"/>
                    <a:pt x="77" y="60"/>
                  </a:cubicBezTo>
                  <a:cubicBezTo>
                    <a:pt x="77" y="60"/>
                    <a:pt x="77" y="60"/>
                    <a:pt x="78" y="59"/>
                  </a:cubicBezTo>
                  <a:cubicBezTo>
                    <a:pt x="78" y="59"/>
                    <a:pt x="79" y="58"/>
                    <a:pt x="79" y="58"/>
                  </a:cubicBezTo>
                  <a:cubicBezTo>
                    <a:pt x="197" y="58"/>
                    <a:pt x="197" y="58"/>
                    <a:pt x="197" y="58"/>
                  </a:cubicBezTo>
                  <a:cubicBezTo>
                    <a:pt x="198" y="58"/>
                    <a:pt x="199" y="59"/>
                    <a:pt x="199" y="59"/>
                  </a:cubicBezTo>
                  <a:cubicBezTo>
                    <a:pt x="199" y="194"/>
                    <a:pt x="199" y="194"/>
                    <a:pt x="199" y="194"/>
                  </a:cubicBezTo>
                  <a:cubicBezTo>
                    <a:pt x="199" y="195"/>
                    <a:pt x="198" y="195"/>
                    <a:pt x="197" y="195"/>
                  </a:cubicBezTo>
                  <a:cubicBezTo>
                    <a:pt x="71" y="195"/>
                    <a:pt x="71" y="195"/>
                    <a:pt x="71" y="195"/>
                  </a:cubicBezTo>
                  <a:lnTo>
                    <a:pt x="71" y="74"/>
                  </a:lnTo>
                  <a:close/>
                  <a:moveTo>
                    <a:pt x="185" y="209"/>
                  </a:moveTo>
                  <a:cubicBezTo>
                    <a:pt x="159" y="237"/>
                    <a:pt x="159" y="237"/>
                    <a:pt x="159" y="237"/>
                  </a:cubicBezTo>
                  <a:cubicBezTo>
                    <a:pt x="159" y="209"/>
                    <a:pt x="159" y="209"/>
                    <a:pt x="159" y="209"/>
                  </a:cubicBezTo>
                  <a:lnTo>
                    <a:pt x="185" y="209"/>
                  </a:lnTo>
                  <a:close/>
                  <a:moveTo>
                    <a:pt x="168" y="248"/>
                  </a:moveTo>
                  <a:cubicBezTo>
                    <a:pt x="206" y="207"/>
                    <a:pt x="206" y="207"/>
                    <a:pt x="206" y="207"/>
                  </a:cubicBezTo>
                  <a:cubicBezTo>
                    <a:pt x="206" y="206"/>
                    <a:pt x="206" y="206"/>
                    <a:pt x="207" y="206"/>
                  </a:cubicBezTo>
                  <a:cubicBezTo>
                    <a:pt x="211" y="203"/>
                    <a:pt x="213" y="198"/>
                    <a:pt x="213" y="193"/>
                  </a:cubicBezTo>
                  <a:cubicBezTo>
                    <a:pt x="213" y="111"/>
                    <a:pt x="213" y="111"/>
                    <a:pt x="213" y="111"/>
                  </a:cubicBezTo>
                  <a:cubicBezTo>
                    <a:pt x="276" y="111"/>
                    <a:pt x="276" y="111"/>
                    <a:pt x="276" y="111"/>
                  </a:cubicBezTo>
                  <a:cubicBezTo>
                    <a:pt x="249" y="177"/>
                    <a:pt x="249" y="177"/>
                    <a:pt x="249" y="177"/>
                  </a:cubicBezTo>
                  <a:cubicBezTo>
                    <a:pt x="248" y="179"/>
                    <a:pt x="248" y="181"/>
                    <a:pt x="249" y="182"/>
                  </a:cubicBezTo>
                  <a:cubicBezTo>
                    <a:pt x="278" y="248"/>
                    <a:pt x="278" y="248"/>
                    <a:pt x="278" y="248"/>
                  </a:cubicBezTo>
                  <a:lnTo>
                    <a:pt x="168" y="248"/>
                  </a:lnTo>
                  <a:close/>
                  <a:moveTo>
                    <a:pt x="168" y="248"/>
                  </a:moveTo>
                  <a:cubicBezTo>
                    <a:pt x="168" y="248"/>
                    <a:pt x="168" y="248"/>
                    <a:pt x="168" y="248"/>
                  </a:cubicBezTo>
                </a:path>
              </a:pathLst>
            </a:custGeom>
            <a:solidFill>
              <a:srgbClr val="FFFFF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800">
                <a:solidFill>
                  <a:srgbClr val="000000"/>
                </a:solidFill>
                <a:latin typeface="Quattrocento Sans"/>
                <a:ea typeface="Quattrocento Sans"/>
                <a:cs typeface="Quattrocento Sans"/>
                <a:sym typeface="Quattrocento Sans"/>
              </a:endParaRPr>
            </a:p>
          </p:txBody>
        </p:sp>
        <p:sp>
          <p:nvSpPr>
            <p:cNvPr id="959" name="Google Shape;959;p93"/>
            <p:cNvSpPr/>
            <p:nvPr/>
          </p:nvSpPr>
          <p:spPr>
            <a:xfrm>
              <a:off x="4491055" y="3061829"/>
              <a:ext cx="306988" cy="318038"/>
            </a:xfrm>
            <a:custGeom>
              <a:avLst/>
              <a:gdLst/>
              <a:ahLst/>
              <a:cxnLst/>
              <a:rect l="l" t="t" r="r" b="b"/>
              <a:pathLst>
                <a:path w="292" h="313" extrusionOk="0">
                  <a:moveTo>
                    <a:pt x="201" y="36"/>
                  </a:moveTo>
                  <a:cubicBezTo>
                    <a:pt x="210" y="22"/>
                    <a:pt x="210" y="22"/>
                    <a:pt x="210" y="22"/>
                  </a:cubicBezTo>
                  <a:cubicBezTo>
                    <a:pt x="212" y="19"/>
                    <a:pt x="216" y="18"/>
                    <a:pt x="219" y="19"/>
                  </a:cubicBezTo>
                  <a:cubicBezTo>
                    <a:pt x="223" y="21"/>
                    <a:pt x="224" y="26"/>
                    <a:pt x="222" y="29"/>
                  </a:cubicBezTo>
                  <a:cubicBezTo>
                    <a:pt x="214" y="43"/>
                    <a:pt x="214" y="43"/>
                    <a:pt x="214" y="43"/>
                  </a:cubicBezTo>
                  <a:cubicBezTo>
                    <a:pt x="212" y="45"/>
                    <a:pt x="210" y="46"/>
                    <a:pt x="208" y="46"/>
                  </a:cubicBezTo>
                  <a:cubicBezTo>
                    <a:pt x="206" y="46"/>
                    <a:pt x="205" y="46"/>
                    <a:pt x="204" y="46"/>
                  </a:cubicBezTo>
                  <a:cubicBezTo>
                    <a:pt x="201" y="44"/>
                    <a:pt x="200" y="40"/>
                    <a:pt x="201" y="36"/>
                  </a:cubicBezTo>
                  <a:close/>
                  <a:moveTo>
                    <a:pt x="78" y="43"/>
                  </a:moveTo>
                  <a:cubicBezTo>
                    <a:pt x="79" y="45"/>
                    <a:pt x="82" y="47"/>
                    <a:pt x="84" y="47"/>
                  </a:cubicBezTo>
                  <a:cubicBezTo>
                    <a:pt x="85" y="47"/>
                    <a:pt x="87" y="46"/>
                    <a:pt x="88" y="46"/>
                  </a:cubicBezTo>
                  <a:cubicBezTo>
                    <a:pt x="91" y="44"/>
                    <a:pt x="92" y="40"/>
                    <a:pt x="90" y="36"/>
                  </a:cubicBezTo>
                  <a:cubicBezTo>
                    <a:pt x="82" y="22"/>
                    <a:pt x="82" y="22"/>
                    <a:pt x="82" y="22"/>
                  </a:cubicBezTo>
                  <a:cubicBezTo>
                    <a:pt x="80" y="19"/>
                    <a:pt x="76" y="18"/>
                    <a:pt x="73" y="19"/>
                  </a:cubicBezTo>
                  <a:cubicBezTo>
                    <a:pt x="69" y="21"/>
                    <a:pt x="68" y="26"/>
                    <a:pt x="70" y="29"/>
                  </a:cubicBezTo>
                  <a:lnTo>
                    <a:pt x="78" y="43"/>
                  </a:lnTo>
                  <a:close/>
                  <a:moveTo>
                    <a:pt x="146" y="30"/>
                  </a:moveTo>
                  <a:cubicBezTo>
                    <a:pt x="150" y="30"/>
                    <a:pt x="153" y="27"/>
                    <a:pt x="153" y="23"/>
                  </a:cubicBezTo>
                  <a:cubicBezTo>
                    <a:pt x="153" y="7"/>
                    <a:pt x="153" y="7"/>
                    <a:pt x="153" y="7"/>
                  </a:cubicBezTo>
                  <a:cubicBezTo>
                    <a:pt x="153" y="3"/>
                    <a:pt x="150" y="0"/>
                    <a:pt x="146" y="0"/>
                  </a:cubicBezTo>
                  <a:cubicBezTo>
                    <a:pt x="142" y="0"/>
                    <a:pt x="139" y="3"/>
                    <a:pt x="139" y="7"/>
                  </a:cubicBezTo>
                  <a:cubicBezTo>
                    <a:pt x="139" y="23"/>
                    <a:pt x="139" y="23"/>
                    <a:pt x="139" y="23"/>
                  </a:cubicBezTo>
                  <a:cubicBezTo>
                    <a:pt x="139" y="27"/>
                    <a:pt x="142" y="30"/>
                    <a:pt x="146" y="30"/>
                  </a:cubicBezTo>
                  <a:close/>
                  <a:moveTo>
                    <a:pt x="23" y="139"/>
                  </a:moveTo>
                  <a:cubicBezTo>
                    <a:pt x="6" y="139"/>
                    <a:pt x="6" y="139"/>
                    <a:pt x="6" y="139"/>
                  </a:cubicBezTo>
                  <a:cubicBezTo>
                    <a:pt x="3" y="139"/>
                    <a:pt x="0" y="142"/>
                    <a:pt x="0" y="146"/>
                  </a:cubicBezTo>
                  <a:cubicBezTo>
                    <a:pt x="0" y="150"/>
                    <a:pt x="3" y="153"/>
                    <a:pt x="6" y="153"/>
                  </a:cubicBezTo>
                  <a:cubicBezTo>
                    <a:pt x="23" y="153"/>
                    <a:pt x="23" y="153"/>
                    <a:pt x="23" y="153"/>
                  </a:cubicBezTo>
                  <a:cubicBezTo>
                    <a:pt x="26" y="153"/>
                    <a:pt x="30" y="150"/>
                    <a:pt x="30" y="146"/>
                  </a:cubicBezTo>
                  <a:cubicBezTo>
                    <a:pt x="30" y="142"/>
                    <a:pt x="26" y="139"/>
                    <a:pt x="23" y="139"/>
                  </a:cubicBezTo>
                  <a:close/>
                  <a:moveTo>
                    <a:pt x="285" y="139"/>
                  </a:moveTo>
                  <a:cubicBezTo>
                    <a:pt x="269" y="139"/>
                    <a:pt x="269" y="139"/>
                    <a:pt x="269" y="139"/>
                  </a:cubicBezTo>
                  <a:cubicBezTo>
                    <a:pt x="265" y="139"/>
                    <a:pt x="262" y="142"/>
                    <a:pt x="262" y="146"/>
                  </a:cubicBezTo>
                  <a:cubicBezTo>
                    <a:pt x="262" y="150"/>
                    <a:pt x="265" y="153"/>
                    <a:pt x="269" y="153"/>
                  </a:cubicBezTo>
                  <a:cubicBezTo>
                    <a:pt x="285" y="153"/>
                    <a:pt x="285" y="153"/>
                    <a:pt x="285" y="153"/>
                  </a:cubicBezTo>
                  <a:cubicBezTo>
                    <a:pt x="289" y="153"/>
                    <a:pt x="292" y="150"/>
                    <a:pt x="292" y="146"/>
                  </a:cubicBezTo>
                  <a:cubicBezTo>
                    <a:pt x="292" y="142"/>
                    <a:pt x="289" y="139"/>
                    <a:pt x="285" y="139"/>
                  </a:cubicBezTo>
                  <a:close/>
                  <a:moveTo>
                    <a:pt x="273" y="73"/>
                  </a:moveTo>
                  <a:cubicBezTo>
                    <a:pt x="271" y="70"/>
                    <a:pt x="267" y="69"/>
                    <a:pt x="263" y="70"/>
                  </a:cubicBezTo>
                  <a:cubicBezTo>
                    <a:pt x="249" y="79"/>
                    <a:pt x="249" y="79"/>
                    <a:pt x="249" y="79"/>
                  </a:cubicBezTo>
                  <a:cubicBezTo>
                    <a:pt x="246" y="81"/>
                    <a:pt x="245" y="85"/>
                    <a:pt x="247" y="88"/>
                  </a:cubicBezTo>
                  <a:cubicBezTo>
                    <a:pt x="248" y="91"/>
                    <a:pt x="250" y="92"/>
                    <a:pt x="253" y="92"/>
                  </a:cubicBezTo>
                  <a:cubicBezTo>
                    <a:pt x="254" y="92"/>
                    <a:pt x="255" y="91"/>
                    <a:pt x="256" y="91"/>
                  </a:cubicBezTo>
                  <a:cubicBezTo>
                    <a:pt x="270" y="83"/>
                    <a:pt x="270" y="83"/>
                    <a:pt x="270" y="83"/>
                  </a:cubicBezTo>
                  <a:cubicBezTo>
                    <a:pt x="274" y="81"/>
                    <a:pt x="275" y="77"/>
                    <a:pt x="273" y="73"/>
                  </a:cubicBezTo>
                  <a:close/>
                  <a:moveTo>
                    <a:pt x="236" y="145"/>
                  </a:moveTo>
                  <a:cubicBezTo>
                    <a:pt x="236" y="161"/>
                    <a:pt x="231" y="176"/>
                    <a:pt x="224" y="190"/>
                  </a:cubicBezTo>
                  <a:cubicBezTo>
                    <a:pt x="223" y="191"/>
                    <a:pt x="223" y="192"/>
                    <a:pt x="222" y="193"/>
                  </a:cubicBezTo>
                  <a:cubicBezTo>
                    <a:pt x="222" y="194"/>
                    <a:pt x="222" y="194"/>
                    <a:pt x="222" y="194"/>
                  </a:cubicBezTo>
                  <a:cubicBezTo>
                    <a:pt x="219" y="198"/>
                    <a:pt x="215" y="203"/>
                    <a:pt x="212" y="207"/>
                  </a:cubicBezTo>
                  <a:cubicBezTo>
                    <a:pt x="198" y="225"/>
                    <a:pt x="192" y="241"/>
                    <a:pt x="192" y="251"/>
                  </a:cubicBezTo>
                  <a:cubicBezTo>
                    <a:pt x="192" y="252"/>
                    <a:pt x="192" y="252"/>
                    <a:pt x="192" y="252"/>
                  </a:cubicBezTo>
                  <a:cubicBezTo>
                    <a:pt x="192" y="253"/>
                    <a:pt x="192" y="254"/>
                    <a:pt x="192" y="255"/>
                  </a:cubicBezTo>
                  <a:cubicBezTo>
                    <a:pt x="192" y="288"/>
                    <a:pt x="192" y="288"/>
                    <a:pt x="192" y="288"/>
                  </a:cubicBezTo>
                  <a:cubicBezTo>
                    <a:pt x="192" y="302"/>
                    <a:pt x="180" y="313"/>
                    <a:pt x="166" y="313"/>
                  </a:cubicBezTo>
                  <a:cubicBezTo>
                    <a:pt x="124" y="313"/>
                    <a:pt x="124" y="313"/>
                    <a:pt x="124" y="313"/>
                  </a:cubicBezTo>
                  <a:cubicBezTo>
                    <a:pt x="110" y="313"/>
                    <a:pt x="98" y="302"/>
                    <a:pt x="98" y="288"/>
                  </a:cubicBezTo>
                  <a:cubicBezTo>
                    <a:pt x="98" y="251"/>
                    <a:pt x="98" y="251"/>
                    <a:pt x="98" y="251"/>
                  </a:cubicBezTo>
                  <a:cubicBezTo>
                    <a:pt x="99" y="242"/>
                    <a:pt x="92" y="226"/>
                    <a:pt x="79" y="208"/>
                  </a:cubicBezTo>
                  <a:cubicBezTo>
                    <a:pt x="75" y="203"/>
                    <a:pt x="71" y="198"/>
                    <a:pt x="68" y="193"/>
                  </a:cubicBezTo>
                  <a:cubicBezTo>
                    <a:pt x="68" y="192"/>
                    <a:pt x="67" y="191"/>
                    <a:pt x="67" y="191"/>
                  </a:cubicBezTo>
                  <a:cubicBezTo>
                    <a:pt x="59" y="177"/>
                    <a:pt x="55" y="161"/>
                    <a:pt x="55" y="146"/>
                  </a:cubicBezTo>
                  <a:cubicBezTo>
                    <a:pt x="55" y="96"/>
                    <a:pt x="95" y="55"/>
                    <a:pt x="145" y="55"/>
                  </a:cubicBezTo>
                  <a:cubicBezTo>
                    <a:pt x="195" y="55"/>
                    <a:pt x="236" y="96"/>
                    <a:pt x="236" y="145"/>
                  </a:cubicBezTo>
                  <a:close/>
                  <a:moveTo>
                    <a:pt x="178" y="259"/>
                  </a:moveTo>
                  <a:cubicBezTo>
                    <a:pt x="112" y="259"/>
                    <a:pt x="112" y="259"/>
                    <a:pt x="112" y="259"/>
                  </a:cubicBezTo>
                  <a:cubicBezTo>
                    <a:pt x="112" y="272"/>
                    <a:pt x="112" y="272"/>
                    <a:pt x="112" y="272"/>
                  </a:cubicBezTo>
                  <a:cubicBezTo>
                    <a:pt x="178" y="272"/>
                    <a:pt x="178" y="272"/>
                    <a:pt x="178" y="272"/>
                  </a:cubicBezTo>
                  <a:lnTo>
                    <a:pt x="178" y="259"/>
                  </a:lnTo>
                  <a:close/>
                  <a:moveTo>
                    <a:pt x="178" y="288"/>
                  </a:moveTo>
                  <a:cubicBezTo>
                    <a:pt x="178" y="286"/>
                    <a:pt x="178" y="286"/>
                    <a:pt x="178" y="286"/>
                  </a:cubicBezTo>
                  <a:cubicBezTo>
                    <a:pt x="112" y="286"/>
                    <a:pt x="112" y="286"/>
                    <a:pt x="112" y="286"/>
                  </a:cubicBezTo>
                  <a:cubicBezTo>
                    <a:pt x="112" y="288"/>
                    <a:pt x="112" y="288"/>
                    <a:pt x="112" y="288"/>
                  </a:cubicBezTo>
                  <a:cubicBezTo>
                    <a:pt x="113" y="294"/>
                    <a:pt x="118" y="299"/>
                    <a:pt x="124" y="299"/>
                  </a:cubicBezTo>
                  <a:cubicBezTo>
                    <a:pt x="166" y="299"/>
                    <a:pt x="166" y="299"/>
                    <a:pt x="166" y="299"/>
                  </a:cubicBezTo>
                  <a:cubicBezTo>
                    <a:pt x="173" y="299"/>
                    <a:pt x="177" y="294"/>
                    <a:pt x="178" y="288"/>
                  </a:cubicBezTo>
                  <a:close/>
                  <a:moveTo>
                    <a:pt x="222" y="145"/>
                  </a:moveTo>
                  <a:cubicBezTo>
                    <a:pt x="222" y="103"/>
                    <a:pt x="187" y="69"/>
                    <a:pt x="145" y="69"/>
                  </a:cubicBezTo>
                  <a:cubicBezTo>
                    <a:pt x="103" y="69"/>
                    <a:pt x="69" y="103"/>
                    <a:pt x="69" y="145"/>
                  </a:cubicBezTo>
                  <a:cubicBezTo>
                    <a:pt x="69" y="159"/>
                    <a:pt x="72" y="172"/>
                    <a:pt x="79" y="184"/>
                  </a:cubicBezTo>
                  <a:cubicBezTo>
                    <a:pt x="79" y="185"/>
                    <a:pt x="79" y="185"/>
                    <a:pt x="79" y="185"/>
                  </a:cubicBezTo>
                  <a:cubicBezTo>
                    <a:pt x="82" y="190"/>
                    <a:pt x="86" y="194"/>
                    <a:pt x="90" y="198"/>
                  </a:cubicBezTo>
                  <a:cubicBezTo>
                    <a:pt x="90" y="199"/>
                    <a:pt x="90" y="199"/>
                    <a:pt x="90" y="199"/>
                  </a:cubicBezTo>
                  <a:cubicBezTo>
                    <a:pt x="103" y="217"/>
                    <a:pt x="110" y="232"/>
                    <a:pt x="112" y="245"/>
                  </a:cubicBezTo>
                  <a:cubicBezTo>
                    <a:pt x="179" y="245"/>
                    <a:pt x="179" y="245"/>
                    <a:pt x="179" y="245"/>
                  </a:cubicBezTo>
                  <a:cubicBezTo>
                    <a:pt x="181" y="229"/>
                    <a:pt x="192" y="211"/>
                    <a:pt x="201" y="198"/>
                  </a:cubicBezTo>
                  <a:cubicBezTo>
                    <a:pt x="201" y="198"/>
                    <a:pt x="201" y="198"/>
                    <a:pt x="202" y="197"/>
                  </a:cubicBezTo>
                  <a:cubicBezTo>
                    <a:pt x="205" y="194"/>
                    <a:pt x="208" y="190"/>
                    <a:pt x="211" y="185"/>
                  </a:cubicBezTo>
                  <a:cubicBezTo>
                    <a:pt x="211" y="185"/>
                    <a:pt x="211" y="185"/>
                    <a:pt x="211" y="185"/>
                  </a:cubicBezTo>
                  <a:cubicBezTo>
                    <a:pt x="211" y="184"/>
                    <a:pt x="211" y="184"/>
                    <a:pt x="211" y="184"/>
                  </a:cubicBezTo>
                  <a:cubicBezTo>
                    <a:pt x="218" y="172"/>
                    <a:pt x="222" y="159"/>
                    <a:pt x="222" y="145"/>
                  </a:cubicBezTo>
                  <a:close/>
                  <a:moveTo>
                    <a:pt x="42" y="79"/>
                  </a:moveTo>
                  <a:cubicBezTo>
                    <a:pt x="28" y="70"/>
                    <a:pt x="28" y="70"/>
                    <a:pt x="28" y="70"/>
                  </a:cubicBezTo>
                  <a:cubicBezTo>
                    <a:pt x="25" y="69"/>
                    <a:pt x="21" y="70"/>
                    <a:pt x="19" y="73"/>
                  </a:cubicBezTo>
                  <a:cubicBezTo>
                    <a:pt x="17" y="77"/>
                    <a:pt x="18" y="81"/>
                    <a:pt x="22" y="83"/>
                  </a:cubicBezTo>
                  <a:cubicBezTo>
                    <a:pt x="36" y="91"/>
                    <a:pt x="36" y="91"/>
                    <a:pt x="36" y="91"/>
                  </a:cubicBezTo>
                  <a:cubicBezTo>
                    <a:pt x="37" y="92"/>
                    <a:pt x="38" y="92"/>
                    <a:pt x="39" y="92"/>
                  </a:cubicBezTo>
                  <a:cubicBezTo>
                    <a:pt x="41" y="92"/>
                    <a:pt x="44" y="91"/>
                    <a:pt x="45" y="88"/>
                  </a:cubicBezTo>
                  <a:cubicBezTo>
                    <a:pt x="47" y="85"/>
                    <a:pt x="46" y="81"/>
                    <a:pt x="42" y="79"/>
                  </a:cubicBezTo>
                  <a:close/>
                  <a:moveTo>
                    <a:pt x="42" y="79"/>
                  </a:moveTo>
                  <a:cubicBezTo>
                    <a:pt x="42" y="79"/>
                    <a:pt x="42" y="79"/>
                    <a:pt x="42" y="79"/>
                  </a:cubicBezTo>
                </a:path>
              </a:pathLst>
            </a:custGeom>
            <a:solidFill>
              <a:srgbClr val="FFFFF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800">
                <a:solidFill>
                  <a:srgbClr val="000000"/>
                </a:solidFill>
                <a:latin typeface="Quattrocento Sans"/>
                <a:ea typeface="Quattrocento Sans"/>
                <a:cs typeface="Quattrocento Sans"/>
                <a:sym typeface="Quattrocento Sans"/>
              </a:endParaRPr>
            </a:p>
          </p:txBody>
        </p:sp>
        <p:sp>
          <p:nvSpPr>
            <p:cNvPr id="960" name="Google Shape;960;p93"/>
            <p:cNvSpPr/>
            <p:nvPr/>
          </p:nvSpPr>
          <p:spPr>
            <a:xfrm>
              <a:off x="2320898" y="2492174"/>
              <a:ext cx="2142732" cy="4021551"/>
            </a:xfrm>
            <a:custGeom>
              <a:avLst/>
              <a:gdLst/>
              <a:ahLst/>
              <a:cxnLst/>
              <a:rect l="l" t="t" r="r" b="b"/>
              <a:pathLst>
                <a:path w="3541705" h="6874447" extrusionOk="0">
                  <a:moveTo>
                    <a:pt x="979715" y="0"/>
                  </a:moveTo>
                  <a:lnTo>
                    <a:pt x="1552741" y="0"/>
                  </a:lnTo>
                  <a:lnTo>
                    <a:pt x="1745535" y="0"/>
                  </a:lnTo>
                  <a:lnTo>
                    <a:pt x="2343861" y="0"/>
                  </a:lnTo>
                  <a:lnTo>
                    <a:pt x="3541705" y="3440414"/>
                  </a:lnTo>
                  <a:lnTo>
                    <a:pt x="2429991" y="6874447"/>
                  </a:lnTo>
                  <a:lnTo>
                    <a:pt x="1745535" y="6874447"/>
                  </a:lnTo>
                  <a:lnTo>
                    <a:pt x="1657105" y="6874447"/>
                  </a:lnTo>
                  <a:lnTo>
                    <a:pt x="1552741" y="6874447"/>
                  </a:lnTo>
                  <a:lnTo>
                    <a:pt x="1450276" y="6874447"/>
                  </a:lnTo>
                  <a:lnTo>
                    <a:pt x="979715" y="6874447"/>
                  </a:lnTo>
                  <a:lnTo>
                    <a:pt x="972649" y="6874447"/>
                  </a:lnTo>
                  <a:lnTo>
                    <a:pt x="779855" y="6874447"/>
                  </a:lnTo>
                  <a:lnTo>
                    <a:pt x="765820" y="6874447"/>
                  </a:lnTo>
                  <a:lnTo>
                    <a:pt x="573026" y="6874447"/>
                  </a:lnTo>
                  <a:lnTo>
                    <a:pt x="206829" y="6874447"/>
                  </a:lnTo>
                  <a:lnTo>
                    <a:pt x="0" y="6874447"/>
                  </a:lnTo>
                  <a:lnTo>
                    <a:pt x="0" y="0"/>
                  </a:lnTo>
                  <a:lnTo>
                    <a:pt x="206829" y="0"/>
                  </a:lnTo>
                  <a:lnTo>
                    <a:pt x="573026" y="0"/>
                  </a:lnTo>
                  <a:lnTo>
                    <a:pt x="765820" y="0"/>
                  </a:lnTo>
                  <a:lnTo>
                    <a:pt x="779855" y="0"/>
                  </a:lnTo>
                  <a:lnTo>
                    <a:pt x="972649" y="0"/>
                  </a:lnTo>
                  <a:lnTo>
                    <a:pt x="979715" y="0"/>
                  </a:lnTo>
                  <a:close/>
                </a:path>
              </a:pathLst>
            </a:custGeom>
            <a:solidFill>
              <a:srgbClr val="FFFFF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800">
                <a:solidFill>
                  <a:srgbClr val="FFFFFF"/>
                </a:solidFill>
                <a:latin typeface="Quattrocento Sans"/>
                <a:ea typeface="Quattrocento Sans"/>
                <a:cs typeface="Quattrocento Sans"/>
                <a:sym typeface="Quattrocento Sans"/>
              </a:endParaRPr>
            </a:p>
          </p:txBody>
        </p:sp>
        <p:sp>
          <p:nvSpPr>
            <p:cNvPr id="961" name="Google Shape;961;p93"/>
            <p:cNvSpPr txBox="1"/>
            <p:nvPr/>
          </p:nvSpPr>
          <p:spPr>
            <a:xfrm>
              <a:off x="2466699" y="4031441"/>
              <a:ext cx="1720800" cy="1329900"/>
            </a:xfrm>
            <a:prstGeom prst="rect">
              <a:avLst/>
            </a:prstGeom>
            <a:noFill/>
            <a:ln>
              <a:noFill/>
            </a:ln>
          </p:spPr>
          <p:txBody>
            <a:bodyPr spcFirstLastPara="1" wrap="square" lIns="0" tIns="0" rIns="0" bIns="0" anchor="ctr" anchorCtr="0">
              <a:spAutoFit/>
            </a:bodyPr>
            <a:lstStyle/>
            <a:p>
              <a:pPr marL="0" marR="0" lvl="0" indent="0" algn="ctr" rtl="0">
                <a:lnSpc>
                  <a:spcPct val="110000"/>
                </a:lnSpc>
                <a:spcBef>
                  <a:spcPts val="0"/>
                </a:spcBef>
                <a:spcAft>
                  <a:spcPts val="0"/>
                </a:spcAft>
                <a:buNone/>
              </a:pPr>
              <a:r>
                <a:rPr lang="en-US" sz="2700" b="1">
                  <a:solidFill>
                    <a:srgbClr val="000000"/>
                  </a:solidFill>
                  <a:latin typeface="Roboto"/>
                  <a:ea typeface="Roboto"/>
                  <a:cs typeface="Roboto"/>
                  <a:sym typeface="Roboto"/>
                </a:rPr>
                <a:t>Phases of an MSF Lifecycle</a:t>
              </a:r>
              <a:endParaRPr sz="2700" b="1">
                <a:solidFill>
                  <a:srgbClr val="000000"/>
                </a:solidFill>
                <a:latin typeface="Roboto"/>
                <a:ea typeface="Roboto"/>
                <a:cs typeface="Roboto"/>
                <a:sym typeface="Roboto"/>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66"/>
        <p:cNvGrpSpPr/>
        <p:nvPr/>
      </p:nvGrpSpPr>
      <p:grpSpPr>
        <a:xfrm>
          <a:off x="0" y="0"/>
          <a:ext cx="0" cy="0"/>
          <a:chOff x="0" y="0"/>
          <a:chExt cx="0" cy="0"/>
        </a:xfrm>
      </p:grpSpPr>
      <p:sp>
        <p:nvSpPr>
          <p:cNvPr id="967" name="Google Shape;967;p94"/>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000"/>
              <a:buFont typeface="Arial"/>
              <a:buNone/>
            </a:pPr>
            <a:fld id="{00000000-1234-1234-1234-123412341234}" type="slidenum">
              <a:rPr lang="en-US"/>
              <a:t>16</a:t>
            </a:fld>
            <a:endParaRPr/>
          </a:p>
        </p:txBody>
      </p:sp>
      <p:sp>
        <p:nvSpPr>
          <p:cNvPr id="968" name="Google Shape;968;p94"/>
          <p:cNvSpPr txBox="1">
            <a:spLocks noGrp="1"/>
          </p:cNvSpPr>
          <p:nvPr>
            <p:ph type="title"/>
          </p:nvPr>
        </p:nvSpPr>
        <p:spPr>
          <a:xfrm>
            <a:off x="585800" y="103900"/>
            <a:ext cx="107109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MSF Alternatives Analysis </a:t>
            </a:r>
            <a:endParaRPr dirty="0"/>
          </a:p>
        </p:txBody>
      </p:sp>
      <p:sp>
        <p:nvSpPr>
          <p:cNvPr id="969" name="Google Shape;969;p94"/>
          <p:cNvSpPr txBox="1"/>
          <p:nvPr/>
        </p:nvSpPr>
        <p:spPr>
          <a:xfrm>
            <a:off x="858075" y="1452925"/>
            <a:ext cx="9752700" cy="227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33">
                <a:solidFill>
                  <a:srgbClr val="003C71"/>
                </a:solidFill>
                <a:latin typeface="Roboto Medium"/>
                <a:ea typeface="Roboto Medium"/>
                <a:cs typeface="Roboto Medium"/>
                <a:sym typeface="Roboto Medium"/>
              </a:rPr>
              <a:t>The team developed a high level </a:t>
            </a:r>
            <a:r>
              <a:rPr lang="en-US" sz="2833" b="1">
                <a:solidFill>
                  <a:srgbClr val="00A6FB"/>
                </a:solidFill>
                <a:latin typeface="Roboto"/>
                <a:ea typeface="Roboto"/>
                <a:cs typeface="Roboto"/>
                <a:sym typeface="Roboto"/>
              </a:rPr>
              <a:t>Alternatives Analysis</a:t>
            </a:r>
            <a:r>
              <a:rPr lang="en-US" sz="2833">
                <a:solidFill>
                  <a:srgbClr val="003C71"/>
                </a:solidFill>
                <a:latin typeface="Roboto Medium"/>
                <a:ea typeface="Roboto Medium"/>
                <a:cs typeface="Roboto Medium"/>
                <a:sym typeface="Roboto Medium"/>
              </a:rPr>
              <a:t> and </a:t>
            </a:r>
            <a:r>
              <a:rPr lang="en-US" sz="2833" b="1">
                <a:solidFill>
                  <a:srgbClr val="00A6FB"/>
                </a:solidFill>
                <a:latin typeface="Roboto"/>
                <a:ea typeface="Roboto"/>
                <a:cs typeface="Roboto"/>
                <a:sym typeface="Roboto"/>
              </a:rPr>
              <a:t>Decision Paper</a:t>
            </a:r>
            <a:r>
              <a:rPr lang="en-US" sz="2833">
                <a:solidFill>
                  <a:srgbClr val="003C71"/>
                </a:solidFill>
                <a:latin typeface="Roboto Medium"/>
                <a:ea typeface="Roboto Medium"/>
                <a:cs typeface="Roboto Medium"/>
                <a:sym typeface="Roboto Medium"/>
              </a:rPr>
              <a:t> for GSA leadership to consider. </a:t>
            </a:r>
            <a:endParaRPr sz="2833">
              <a:solidFill>
                <a:srgbClr val="003C71"/>
              </a:solidFill>
              <a:latin typeface="Roboto Medium"/>
              <a:ea typeface="Roboto Medium"/>
              <a:cs typeface="Roboto Medium"/>
              <a:sym typeface="Roboto Medium"/>
            </a:endParaRPr>
          </a:p>
          <a:p>
            <a:pPr marL="0" lvl="0" indent="0" algn="l" rtl="0">
              <a:spcBef>
                <a:spcPts val="0"/>
              </a:spcBef>
              <a:spcAft>
                <a:spcPts val="0"/>
              </a:spcAft>
              <a:buNone/>
            </a:pPr>
            <a:endParaRPr sz="2833">
              <a:solidFill>
                <a:srgbClr val="003C71"/>
              </a:solidFill>
              <a:latin typeface="Roboto Medium"/>
              <a:ea typeface="Roboto Medium"/>
              <a:cs typeface="Roboto Medium"/>
              <a:sym typeface="Roboto Medium"/>
            </a:endParaRPr>
          </a:p>
          <a:p>
            <a:pPr marL="0" lvl="0" indent="0" algn="l" rtl="0">
              <a:spcBef>
                <a:spcPts val="0"/>
              </a:spcBef>
              <a:spcAft>
                <a:spcPts val="0"/>
              </a:spcAft>
              <a:buNone/>
            </a:pPr>
            <a:r>
              <a:rPr lang="en-US" sz="2833">
                <a:solidFill>
                  <a:srgbClr val="003C71"/>
                </a:solidFill>
                <a:latin typeface="Roboto Medium"/>
                <a:ea typeface="Roboto Medium"/>
                <a:cs typeface="Roboto Medium"/>
                <a:sym typeface="Roboto Medium"/>
              </a:rPr>
              <a:t>This analysis weighs the following possible options to reinvigorate the U.S. </a:t>
            </a:r>
            <a:r>
              <a:rPr lang="en-US" sz="2833" b="1">
                <a:solidFill>
                  <a:srgbClr val="00A6FB"/>
                </a:solidFill>
                <a:latin typeface="Roboto"/>
                <a:ea typeface="Roboto"/>
                <a:cs typeface="Roboto"/>
                <a:sym typeface="Roboto"/>
              </a:rPr>
              <a:t>Multi-Stakeholder Forum</a:t>
            </a:r>
            <a:r>
              <a:rPr lang="en-US" sz="2833">
                <a:solidFill>
                  <a:srgbClr val="003C71"/>
                </a:solidFill>
                <a:latin typeface="Roboto Medium"/>
                <a:ea typeface="Roboto Medium"/>
                <a:cs typeface="Roboto Medium"/>
                <a:sym typeface="Roboto Medium"/>
              </a:rPr>
              <a:t> within the U.S. legal and regulatory framework:</a:t>
            </a:r>
            <a:endParaRPr sz="2833">
              <a:solidFill>
                <a:srgbClr val="003C71"/>
              </a:solidFill>
              <a:latin typeface="Roboto Medium"/>
              <a:ea typeface="Roboto Medium"/>
              <a:cs typeface="Roboto Medium"/>
              <a:sym typeface="Roboto Medium"/>
            </a:endParaRPr>
          </a:p>
          <a:p>
            <a:pPr marL="0" lvl="0" indent="0" algn="l" rtl="0">
              <a:spcBef>
                <a:spcPts val="0"/>
              </a:spcBef>
              <a:spcAft>
                <a:spcPts val="0"/>
              </a:spcAft>
              <a:buNone/>
            </a:pPr>
            <a:endParaRPr sz="1800">
              <a:solidFill>
                <a:srgbClr val="003C71"/>
              </a:solidFill>
              <a:latin typeface="Roboto Medium"/>
              <a:ea typeface="Roboto Medium"/>
              <a:cs typeface="Roboto Medium"/>
              <a:sym typeface="Roboto Medium"/>
            </a:endParaRPr>
          </a:p>
          <a:p>
            <a:pPr marL="1371600" lvl="0" indent="-349250" algn="l" rtl="0">
              <a:spcBef>
                <a:spcPts val="0"/>
              </a:spcBef>
              <a:spcAft>
                <a:spcPts val="0"/>
              </a:spcAft>
              <a:buClr>
                <a:srgbClr val="0579BD"/>
              </a:buClr>
              <a:buSzPts val="1900"/>
              <a:buFont typeface="Roboto"/>
              <a:buChar char="●"/>
            </a:pPr>
            <a:r>
              <a:rPr lang="en-US" sz="2633">
                <a:solidFill>
                  <a:srgbClr val="003C71"/>
                </a:solidFill>
                <a:latin typeface="Roboto"/>
                <a:ea typeface="Roboto"/>
                <a:cs typeface="Roboto"/>
                <a:sym typeface="Roboto"/>
              </a:rPr>
              <a:t>Federal Advisory Committee Act (FACA)</a:t>
            </a:r>
            <a:endParaRPr sz="2633">
              <a:solidFill>
                <a:srgbClr val="003C71"/>
              </a:solidFill>
              <a:latin typeface="Roboto"/>
              <a:ea typeface="Roboto"/>
              <a:cs typeface="Roboto"/>
              <a:sym typeface="Roboto"/>
            </a:endParaRPr>
          </a:p>
          <a:p>
            <a:pPr marL="1371600" lvl="0" indent="-349250" algn="l" rtl="0">
              <a:spcBef>
                <a:spcPts val="0"/>
              </a:spcBef>
              <a:spcAft>
                <a:spcPts val="0"/>
              </a:spcAft>
              <a:buClr>
                <a:srgbClr val="0579BD"/>
              </a:buClr>
              <a:buSzPts val="1900"/>
              <a:buFont typeface="Roboto"/>
              <a:buChar char="●"/>
            </a:pPr>
            <a:r>
              <a:rPr lang="en-US" sz="2633">
                <a:solidFill>
                  <a:srgbClr val="003C71"/>
                </a:solidFill>
                <a:latin typeface="Roboto"/>
                <a:ea typeface="Roboto"/>
                <a:cs typeface="Roboto"/>
                <a:sym typeface="Roboto"/>
              </a:rPr>
              <a:t>National Academy of Public Administration (NAPA) </a:t>
            </a:r>
            <a:endParaRPr sz="2633">
              <a:solidFill>
                <a:srgbClr val="003C71"/>
              </a:solidFill>
              <a:latin typeface="Roboto"/>
              <a:ea typeface="Roboto"/>
              <a:cs typeface="Roboto"/>
              <a:sym typeface="Roboto"/>
            </a:endParaRPr>
          </a:p>
          <a:p>
            <a:pPr marL="1828800" lvl="1" indent="-349250" algn="l" rtl="0">
              <a:spcBef>
                <a:spcPts val="0"/>
              </a:spcBef>
              <a:spcAft>
                <a:spcPts val="0"/>
              </a:spcAft>
              <a:buClr>
                <a:srgbClr val="00A6FB"/>
              </a:buClr>
              <a:buSzPts val="1900"/>
              <a:buFont typeface="Roboto"/>
              <a:buChar char="○"/>
            </a:pPr>
            <a:r>
              <a:rPr lang="en-US" sz="2633">
                <a:solidFill>
                  <a:srgbClr val="003C71"/>
                </a:solidFill>
                <a:latin typeface="Roboto"/>
                <a:ea typeface="Roboto"/>
                <a:cs typeface="Roboto"/>
                <a:sym typeface="Roboto"/>
              </a:rPr>
              <a:t>Has FACA Exemption</a:t>
            </a:r>
            <a:endParaRPr sz="2633">
              <a:solidFill>
                <a:srgbClr val="003C71"/>
              </a:solidFill>
              <a:latin typeface="Roboto"/>
              <a:ea typeface="Roboto"/>
              <a:cs typeface="Roboto"/>
              <a:sym typeface="Roboto"/>
            </a:endParaRPr>
          </a:p>
          <a:p>
            <a:pPr marL="1371600" lvl="0" indent="-349250" algn="l" rtl="0">
              <a:spcBef>
                <a:spcPts val="0"/>
              </a:spcBef>
              <a:spcAft>
                <a:spcPts val="0"/>
              </a:spcAft>
              <a:buClr>
                <a:srgbClr val="0579BD"/>
              </a:buClr>
              <a:buSzPts val="1900"/>
              <a:buFont typeface="Roboto"/>
              <a:buChar char="●"/>
            </a:pPr>
            <a:r>
              <a:rPr lang="en-US" sz="2633">
                <a:solidFill>
                  <a:srgbClr val="003C71"/>
                </a:solidFill>
                <a:latin typeface="Roboto"/>
                <a:ea typeface="Roboto"/>
                <a:cs typeface="Roboto"/>
                <a:sym typeface="Roboto"/>
              </a:rPr>
              <a:t>Organized by a Public University</a:t>
            </a:r>
            <a:endParaRPr sz="2633">
              <a:solidFill>
                <a:srgbClr val="003C71"/>
              </a:solidFill>
              <a:latin typeface="Roboto"/>
              <a:ea typeface="Roboto"/>
              <a:cs typeface="Roboto"/>
              <a:sym typeface="Roboto"/>
            </a:endParaRPr>
          </a:p>
          <a:p>
            <a:pPr marL="1371600" lvl="0" indent="-355600" algn="l" rtl="0">
              <a:spcBef>
                <a:spcPts val="0"/>
              </a:spcBef>
              <a:spcAft>
                <a:spcPts val="0"/>
              </a:spcAft>
              <a:buClr>
                <a:srgbClr val="0579BD"/>
              </a:buClr>
              <a:buSzPts val="2000"/>
              <a:buFont typeface="Roboto"/>
              <a:buChar char="●"/>
            </a:pPr>
            <a:r>
              <a:rPr lang="en-US" sz="2633">
                <a:solidFill>
                  <a:srgbClr val="003C71"/>
                </a:solidFill>
                <a:latin typeface="Roboto"/>
                <a:ea typeface="Roboto"/>
                <a:cs typeface="Roboto"/>
                <a:sym typeface="Roboto"/>
              </a:rPr>
              <a:t>Civil Society Self-Organizes</a:t>
            </a:r>
            <a:r>
              <a:rPr lang="en-US" sz="2733">
                <a:solidFill>
                  <a:srgbClr val="003C71"/>
                </a:solidFill>
                <a:latin typeface="Roboto"/>
                <a:ea typeface="Roboto"/>
                <a:cs typeface="Roboto"/>
                <a:sym typeface="Roboto"/>
              </a:rPr>
              <a:t> </a:t>
            </a:r>
            <a:endParaRPr sz="2733">
              <a:solidFill>
                <a:srgbClr val="003C71"/>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74"/>
        <p:cNvGrpSpPr/>
        <p:nvPr/>
      </p:nvGrpSpPr>
      <p:grpSpPr>
        <a:xfrm>
          <a:off x="0" y="0"/>
          <a:ext cx="0" cy="0"/>
          <a:chOff x="0" y="0"/>
          <a:chExt cx="0" cy="0"/>
        </a:xfrm>
      </p:grpSpPr>
      <p:sp>
        <p:nvSpPr>
          <p:cNvPr id="975" name="Google Shape;975;p95"/>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000"/>
              <a:buFont typeface="Arial"/>
              <a:buNone/>
            </a:pPr>
            <a:fld id="{00000000-1234-1234-1234-123412341234}" type="slidenum">
              <a:rPr lang="en-US"/>
              <a:t>17</a:t>
            </a:fld>
            <a:endParaRPr/>
          </a:p>
        </p:txBody>
      </p:sp>
      <p:sp>
        <p:nvSpPr>
          <p:cNvPr id="976" name="Google Shape;976;p95"/>
          <p:cNvSpPr txBox="1">
            <a:spLocks noGrp="1"/>
          </p:cNvSpPr>
          <p:nvPr>
            <p:ph type="title"/>
          </p:nvPr>
        </p:nvSpPr>
        <p:spPr>
          <a:xfrm>
            <a:off x="789011" y="402075"/>
            <a:ext cx="101364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Dedicated </a:t>
            </a:r>
            <a:r>
              <a:rPr lang="en-US" dirty="0" err="1"/>
              <a:t>ListServs</a:t>
            </a:r>
            <a:endParaRPr dirty="0"/>
          </a:p>
        </p:txBody>
      </p:sp>
      <p:sp>
        <p:nvSpPr>
          <p:cNvPr id="977" name="Google Shape;977;p95"/>
          <p:cNvSpPr txBox="1">
            <a:spLocks noGrp="1"/>
          </p:cNvSpPr>
          <p:nvPr>
            <p:ph type="subTitle" idx="1"/>
          </p:nvPr>
        </p:nvSpPr>
        <p:spPr>
          <a:xfrm>
            <a:off x="789000" y="1554800"/>
            <a:ext cx="9794100" cy="52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Streamlining Communication</a:t>
            </a:r>
            <a:endParaRPr/>
          </a:p>
        </p:txBody>
      </p:sp>
      <p:sp>
        <p:nvSpPr>
          <p:cNvPr id="978" name="Google Shape;978;p95"/>
          <p:cNvSpPr txBox="1"/>
          <p:nvPr/>
        </p:nvSpPr>
        <p:spPr>
          <a:xfrm>
            <a:off x="359100" y="2155700"/>
            <a:ext cx="11552700" cy="451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200">
                <a:solidFill>
                  <a:schemeClr val="dk1"/>
                </a:solidFill>
              </a:rPr>
              <a:t>The Open Government Secretariat has decided to streamline our communication platforms, transitioning from multiple communication platforms down to </a:t>
            </a:r>
            <a:r>
              <a:rPr lang="en-US" sz="3200" b="1">
                <a:solidFill>
                  <a:schemeClr val="dk1"/>
                </a:solidFill>
              </a:rPr>
              <a:t>two dedicated listservs</a:t>
            </a:r>
            <a:r>
              <a:rPr lang="en-US" sz="3200">
                <a:solidFill>
                  <a:schemeClr val="dk1"/>
                </a:solidFill>
              </a:rPr>
              <a:t>:</a:t>
            </a:r>
            <a:endParaRPr sz="3200">
              <a:solidFill>
                <a:schemeClr val="dk1"/>
              </a:solidFill>
            </a:endParaRPr>
          </a:p>
          <a:p>
            <a:pPr marL="0" lvl="0" indent="0" algn="l" rtl="0">
              <a:spcBef>
                <a:spcPts val="0"/>
              </a:spcBef>
              <a:spcAft>
                <a:spcPts val="0"/>
              </a:spcAft>
              <a:buNone/>
            </a:pPr>
            <a:endParaRPr sz="2800">
              <a:solidFill>
                <a:schemeClr val="dk1"/>
              </a:solidFill>
            </a:endParaRPr>
          </a:p>
          <a:p>
            <a:pPr marL="914400" lvl="0" indent="-406400" algn="l" rtl="0">
              <a:spcBef>
                <a:spcPts val="0"/>
              </a:spcBef>
              <a:spcAft>
                <a:spcPts val="0"/>
              </a:spcAft>
              <a:buClr>
                <a:schemeClr val="dk1"/>
              </a:buClr>
              <a:buSzPts val="2800"/>
              <a:buChar char="●"/>
            </a:pPr>
            <a:r>
              <a:rPr lang="en-US" sz="2800">
                <a:solidFill>
                  <a:schemeClr val="dk1"/>
                </a:solidFill>
              </a:rPr>
              <a:t>Communication </a:t>
            </a:r>
            <a:r>
              <a:rPr lang="en-US" sz="2800">
                <a:solidFill>
                  <a:srgbClr val="0FAFFF"/>
                </a:solidFill>
              </a:rPr>
              <a:t>Within </a:t>
            </a:r>
            <a:r>
              <a:rPr lang="en-US" sz="2800">
                <a:solidFill>
                  <a:schemeClr val="dk1"/>
                </a:solidFill>
              </a:rPr>
              <a:t>Government</a:t>
            </a:r>
            <a:endParaRPr sz="2800">
              <a:solidFill>
                <a:schemeClr val="dk1"/>
              </a:solidFill>
            </a:endParaRPr>
          </a:p>
          <a:p>
            <a:pPr marL="1314450" lvl="1" indent="-406400" algn="l" rtl="0">
              <a:spcBef>
                <a:spcPts val="0"/>
              </a:spcBef>
              <a:spcAft>
                <a:spcPts val="0"/>
              </a:spcAft>
              <a:buClr>
                <a:schemeClr val="dk1"/>
              </a:buClr>
              <a:buSzPts val="2800"/>
              <a:buChar char="○"/>
            </a:pPr>
            <a:r>
              <a:rPr lang="en-US" sz="2800">
                <a:solidFill>
                  <a:schemeClr val="dk1"/>
                </a:solidFill>
              </a:rPr>
              <a:t>Only available to .gov and .mil email address </a:t>
            </a:r>
            <a:endParaRPr sz="2800">
              <a:solidFill>
                <a:schemeClr val="dk1"/>
              </a:solidFill>
            </a:endParaRPr>
          </a:p>
          <a:p>
            <a:pPr marL="0" lvl="0" indent="0" algn="l" rtl="0">
              <a:spcBef>
                <a:spcPts val="0"/>
              </a:spcBef>
              <a:spcAft>
                <a:spcPts val="0"/>
              </a:spcAft>
              <a:buNone/>
            </a:pPr>
            <a:endParaRPr sz="2800">
              <a:solidFill>
                <a:schemeClr val="dk1"/>
              </a:solidFill>
            </a:endParaRPr>
          </a:p>
          <a:p>
            <a:pPr marL="914400" lvl="0" indent="-406400" algn="l" rtl="0">
              <a:spcBef>
                <a:spcPts val="0"/>
              </a:spcBef>
              <a:spcAft>
                <a:spcPts val="0"/>
              </a:spcAft>
              <a:buClr>
                <a:schemeClr val="dk1"/>
              </a:buClr>
              <a:buSzPts val="2800"/>
              <a:buChar char="●"/>
            </a:pPr>
            <a:r>
              <a:rPr lang="en-US" sz="2800">
                <a:solidFill>
                  <a:schemeClr val="dk1"/>
                </a:solidFill>
              </a:rPr>
              <a:t>Communications </a:t>
            </a:r>
            <a:r>
              <a:rPr lang="en-US" sz="2800">
                <a:solidFill>
                  <a:srgbClr val="0FAFFF"/>
                </a:solidFill>
              </a:rPr>
              <a:t>Outside </a:t>
            </a:r>
            <a:r>
              <a:rPr lang="en-US" sz="2800">
                <a:solidFill>
                  <a:schemeClr val="dk1"/>
                </a:solidFill>
              </a:rPr>
              <a:t>Government </a:t>
            </a:r>
            <a:r>
              <a:rPr lang="en-US" sz="1800">
                <a:solidFill>
                  <a:srgbClr val="C27BA0"/>
                </a:solidFill>
              </a:rPr>
              <a:t>(More info on how to join is coming soon)</a:t>
            </a:r>
            <a:r>
              <a:rPr lang="en-US" sz="2300">
                <a:solidFill>
                  <a:schemeClr val="dk1"/>
                </a:solidFill>
              </a:rPr>
              <a:t> </a:t>
            </a:r>
            <a:endParaRPr sz="2300">
              <a:solidFill>
                <a:schemeClr val="dk1"/>
              </a:solidFill>
            </a:endParaRPr>
          </a:p>
          <a:p>
            <a:pPr marL="1314450" marR="0" lvl="1" indent="-406400" algn="l" rtl="0">
              <a:lnSpc>
                <a:spcPct val="100000"/>
              </a:lnSpc>
              <a:spcBef>
                <a:spcPts val="0"/>
              </a:spcBef>
              <a:spcAft>
                <a:spcPts val="0"/>
              </a:spcAft>
              <a:buClr>
                <a:schemeClr val="dk1"/>
              </a:buClr>
              <a:buSzPts val="2800"/>
              <a:buChar char="○"/>
            </a:pPr>
            <a:r>
              <a:rPr lang="en-US" sz="2800">
                <a:solidFill>
                  <a:schemeClr val="dk1"/>
                </a:solidFill>
              </a:rPr>
              <a:t>Open to the public, anyone can join</a:t>
            </a:r>
            <a:endParaRPr sz="2800">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83"/>
        <p:cNvGrpSpPr/>
        <p:nvPr/>
      </p:nvGrpSpPr>
      <p:grpSpPr>
        <a:xfrm>
          <a:off x="0" y="0"/>
          <a:ext cx="0" cy="0"/>
          <a:chOff x="0" y="0"/>
          <a:chExt cx="0" cy="0"/>
        </a:xfrm>
      </p:grpSpPr>
      <p:sp>
        <p:nvSpPr>
          <p:cNvPr id="984" name="Google Shape;984;p96"/>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000"/>
              <a:buFont typeface="Arial"/>
              <a:buNone/>
            </a:pPr>
            <a:fld id="{00000000-1234-1234-1234-123412341234}" type="slidenum">
              <a:rPr lang="en-US"/>
              <a:t>18</a:t>
            </a:fld>
            <a:endParaRPr/>
          </a:p>
        </p:txBody>
      </p:sp>
      <p:sp>
        <p:nvSpPr>
          <p:cNvPr id="985" name="Google Shape;985;p96"/>
          <p:cNvSpPr txBox="1">
            <a:spLocks noGrp="1"/>
          </p:cNvSpPr>
          <p:nvPr>
            <p:ph type="title"/>
          </p:nvPr>
        </p:nvSpPr>
        <p:spPr>
          <a:xfrm>
            <a:off x="788999" y="402075"/>
            <a:ext cx="114030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733" dirty="0"/>
              <a:t>Federal Agency Open Government Community of Practice</a:t>
            </a:r>
            <a:endParaRPr sz="4733" dirty="0"/>
          </a:p>
        </p:txBody>
      </p:sp>
      <p:sp>
        <p:nvSpPr>
          <p:cNvPr id="986" name="Google Shape;986;p96"/>
          <p:cNvSpPr txBox="1"/>
          <p:nvPr/>
        </p:nvSpPr>
        <p:spPr>
          <a:xfrm>
            <a:off x="5948700" y="1984413"/>
            <a:ext cx="5766900" cy="3724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300">
                <a:latin typeface="Roboto"/>
                <a:ea typeface="Roboto"/>
                <a:cs typeface="Roboto"/>
                <a:sym typeface="Roboto"/>
              </a:rPr>
              <a:t>The Open Government Secretariat is reinstituting the </a:t>
            </a:r>
            <a:r>
              <a:rPr lang="en-US" sz="2300" b="1">
                <a:solidFill>
                  <a:srgbClr val="0579BD"/>
                </a:solidFill>
                <a:latin typeface="Roboto"/>
                <a:ea typeface="Roboto"/>
                <a:cs typeface="Roboto"/>
                <a:sym typeface="Roboto"/>
              </a:rPr>
              <a:t>Federal Agency Open Government Community of Practice</a:t>
            </a:r>
            <a:r>
              <a:rPr lang="en-US" sz="2300">
                <a:latin typeface="Roboto"/>
                <a:ea typeface="Roboto"/>
                <a:cs typeface="Roboto"/>
                <a:sym typeface="Roboto"/>
              </a:rPr>
              <a:t>, which met for the first time in quite a while last Tue Jan 30, 2024.  It is only open to all federal agencies and personnel with a .mil or .gov email address, and plans to meet every other month with the goal of</a:t>
            </a:r>
            <a:r>
              <a:rPr lang="en-US" sz="2300">
                <a:solidFill>
                  <a:srgbClr val="3B8ED8"/>
                </a:solidFill>
                <a:latin typeface="Roboto"/>
                <a:ea typeface="Roboto"/>
                <a:cs typeface="Roboto"/>
                <a:sym typeface="Roboto"/>
              </a:rPr>
              <a:t> </a:t>
            </a:r>
            <a:r>
              <a:rPr lang="en-US" sz="2300" b="1">
                <a:solidFill>
                  <a:srgbClr val="38761D"/>
                </a:solidFill>
                <a:latin typeface="Roboto"/>
                <a:ea typeface="Roboto"/>
                <a:cs typeface="Roboto"/>
                <a:sym typeface="Roboto"/>
              </a:rPr>
              <a:t>sharing knowledge</a:t>
            </a:r>
            <a:r>
              <a:rPr lang="en-US" sz="2300">
                <a:latin typeface="Roboto"/>
                <a:ea typeface="Roboto"/>
                <a:cs typeface="Roboto"/>
                <a:sym typeface="Roboto"/>
              </a:rPr>
              <a:t>, </a:t>
            </a:r>
            <a:r>
              <a:rPr lang="en-US" sz="2300" b="1">
                <a:solidFill>
                  <a:srgbClr val="F1C232"/>
                </a:solidFill>
                <a:latin typeface="Roboto"/>
                <a:ea typeface="Roboto"/>
                <a:cs typeface="Roboto"/>
                <a:sym typeface="Roboto"/>
              </a:rPr>
              <a:t>capacity building</a:t>
            </a:r>
            <a:r>
              <a:rPr lang="en-US" sz="2300">
                <a:latin typeface="Roboto"/>
                <a:ea typeface="Roboto"/>
                <a:cs typeface="Roboto"/>
                <a:sym typeface="Roboto"/>
              </a:rPr>
              <a:t>, and </a:t>
            </a:r>
            <a:r>
              <a:rPr lang="en-US" sz="2300" b="1">
                <a:solidFill>
                  <a:srgbClr val="00A6FB"/>
                </a:solidFill>
                <a:latin typeface="Roboto"/>
                <a:ea typeface="Roboto"/>
                <a:cs typeface="Roboto"/>
                <a:sym typeface="Roboto"/>
              </a:rPr>
              <a:t>enhancing collaboration</a:t>
            </a:r>
            <a:r>
              <a:rPr lang="en-US" sz="2300">
                <a:latin typeface="Roboto"/>
                <a:ea typeface="Roboto"/>
                <a:cs typeface="Roboto"/>
                <a:sym typeface="Roboto"/>
              </a:rPr>
              <a:t>. </a:t>
            </a:r>
            <a:endParaRPr sz="2300">
              <a:latin typeface="Roboto"/>
              <a:ea typeface="Roboto"/>
              <a:cs typeface="Roboto"/>
              <a:sym typeface="Roboto"/>
            </a:endParaRPr>
          </a:p>
        </p:txBody>
      </p:sp>
      <p:pic>
        <p:nvPicPr>
          <p:cNvPr id="987" name="Google Shape;987;p96" descr="A picture of a semicircle with red, yellow, and blue figures standing around its outside edge. Inside the semicircle is text that reads, &quot;Communities of Practice&quot;, and below that has a quote from Albert Einstein which says &quot;Learn from Yesterday, Live for Today, Hope for Tomorrow&quot;."/>
          <p:cNvPicPr preferRelativeResize="0"/>
          <p:nvPr/>
        </p:nvPicPr>
        <p:blipFill>
          <a:blip r:embed="rId3">
            <a:alphaModFix/>
          </a:blip>
          <a:stretch>
            <a:fillRect/>
          </a:stretch>
        </p:blipFill>
        <p:spPr>
          <a:xfrm>
            <a:off x="254400" y="2096200"/>
            <a:ext cx="5446350" cy="3501225"/>
          </a:xfrm>
          <a:prstGeom prst="rect">
            <a:avLst/>
          </a:prstGeom>
          <a:noFill/>
          <a:ln>
            <a:noFill/>
          </a:ln>
        </p:spPr>
      </p:pic>
      <p:sp>
        <p:nvSpPr>
          <p:cNvPr id="988" name="Google Shape;988;p96"/>
          <p:cNvSpPr txBox="1"/>
          <p:nvPr/>
        </p:nvSpPr>
        <p:spPr>
          <a:xfrm>
            <a:off x="1217325" y="5543525"/>
            <a:ext cx="35205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a:solidFill>
                  <a:schemeClr val="lt2"/>
                </a:solidFill>
              </a:rPr>
              <a:t>Image Credit </a:t>
            </a:r>
            <a:r>
              <a:rPr lang="en-US" sz="1200" u="sng">
                <a:solidFill>
                  <a:schemeClr val="hlink"/>
                </a:solidFill>
                <a:hlinkClick r:id="rId4"/>
              </a:rPr>
              <a:t>https://iap2usa.org/event-2410826</a:t>
            </a:r>
            <a:r>
              <a:rPr lang="en-US" sz="1200"/>
              <a:t> </a:t>
            </a:r>
            <a:endParaRPr sz="12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994" name="Google Shape;994;p97"/>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000"/>
              <a:buFont typeface="Arial"/>
              <a:buNone/>
            </a:pPr>
            <a:fld id="{00000000-1234-1234-1234-123412341234}" type="slidenum">
              <a:rPr lang="en-US"/>
              <a:t>19</a:t>
            </a:fld>
            <a:endParaRPr/>
          </a:p>
        </p:txBody>
      </p:sp>
      <p:sp>
        <p:nvSpPr>
          <p:cNvPr id="995" name="Google Shape;995;p97"/>
          <p:cNvSpPr txBox="1">
            <a:spLocks noGrp="1"/>
          </p:cNvSpPr>
          <p:nvPr>
            <p:ph type="title"/>
          </p:nvPr>
        </p:nvSpPr>
        <p:spPr>
          <a:xfrm>
            <a:off x="582311" y="439650"/>
            <a:ext cx="10136400" cy="1173600"/>
          </a:xfrm>
          <a:prstGeom prst="rect">
            <a:avLst/>
          </a:prstGeom>
        </p:spPr>
        <p:txBody>
          <a:bodyPr spcFirstLastPara="1" wrap="square" lIns="91425" tIns="91425" rIns="91425" bIns="91425" anchor="b" anchorCtr="0">
            <a:noAutofit/>
          </a:bodyPr>
          <a:lstStyle/>
          <a:p>
            <a:pPr marL="0" lvl="0" indent="0" algn="ctr" rtl="0">
              <a:lnSpc>
                <a:spcPct val="90000"/>
              </a:lnSpc>
              <a:spcBef>
                <a:spcPts val="0"/>
              </a:spcBef>
              <a:spcAft>
                <a:spcPts val="0"/>
              </a:spcAft>
              <a:buNone/>
            </a:pPr>
            <a:r>
              <a:rPr lang="en-US" sz="4700" dirty="0"/>
              <a:t>Open.usa.gov</a:t>
            </a:r>
            <a:r>
              <a:rPr lang="en-US" sz="4700" dirty="0">
                <a:solidFill>
                  <a:schemeClr val="dk1"/>
                </a:solidFill>
              </a:rPr>
              <a:t> Migration</a:t>
            </a:r>
            <a:endParaRPr sz="6833" dirty="0"/>
          </a:p>
        </p:txBody>
      </p:sp>
      <p:sp>
        <p:nvSpPr>
          <p:cNvPr id="996" name="Google Shape;996;p97"/>
          <p:cNvSpPr txBox="1"/>
          <p:nvPr/>
        </p:nvSpPr>
        <p:spPr>
          <a:xfrm>
            <a:off x="6420075" y="1805900"/>
            <a:ext cx="5608200" cy="4644300"/>
          </a:xfrm>
          <a:prstGeom prst="rect">
            <a:avLst/>
          </a:prstGeom>
          <a:noFill/>
          <a:ln>
            <a:noFill/>
          </a:ln>
        </p:spPr>
        <p:txBody>
          <a:bodyPr spcFirstLastPara="1" wrap="square" lIns="121900" tIns="121900" rIns="121900" bIns="121900" anchor="t" anchorCtr="0">
            <a:noAutofit/>
          </a:bodyPr>
          <a:lstStyle/>
          <a:p>
            <a:pPr marL="0" lvl="0" indent="0" algn="l" rtl="0">
              <a:spcBef>
                <a:spcPts val="800"/>
              </a:spcBef>
              <a:spcAft>
                <a:spcPts val="0"/>
              </a:spcAft>
              <a:buNone/>
            </a:pPr>
            <a:r>
              <a:rPr lang="en-US" sz="2933">
                <a:solidFill>
                  <a:srgbClr val="FFFFFF"/>
                </a:solidFill>
                <a:latin typeface="Roboto"/>
                <a:ea typeface="Roboto"/>
                <a:cs typeface="Roboto"/>
                <a:sym typeface="Roboto"/>
              </a:rPr>
              <a:t>We’re combining our expertise in </a:t>
            </a:r>
            <a:r>
              <a:rPr lang="en-US" sz="2933" b="1">
                <a:solidFill>
                  <a:srgbClr val="0FAFFF"/>
                </a:solidFill>
                <a:latin typeface="Roboto"/>
                <a:ea typeface="Roboto"/>
                <a:cs typeface="Roboto"/>
                <a:sym typeface="Roboto"/>
              </a:rPr>
              <a:t>human-centered design</a:t>
            </a:r>
            <a:r>
              <a:rPr lang="en-US" sz="2933">
                <a:solidFill>
                  <a:srgbClr val="FFFFFF"/>
                </a:solidFill>
                <a:latin typeface="Roboto"/>
                <a:ea typeface="Roboto"/>
                <a:cs typeface="Roboto"/>
                <a:sym typeface="Roboto"/>
              </a:rPr>
              <a:t> and </a:t>
            </a:r>
            <a:r>
              <a:rPr lang="en-US" sz="2933" b="1">
                <a:solidFill>
                  <a:srgbClr val="0FAFFF"/>
                </a:solidFill>
                <a:latin typeface="Roboto"/>
                <a:ea typeface="Roboto"/>
                <a:cs typeface="Roboto"/>
                <a:sym typeface="Roboto"/>
              </a:rPr>
              <a:t>customer experience</a:t>
            </a:r>
            <a:r>
              <a:rPr lang="en-US" sz="2933">
                <a:solidFill>
                  <a:srgbClr val="FFFFFF"/>
                </a:solidFill>
                <a:latin typeface="Roboto"/>
                <a:ea typeface="Roboto"/>
                <a:cs typeface="Roboto"/>
                <a:sym typeface="Roboto"/>
              </a:rPr>
              <a:t> to migrate the Open.USA.gov site to the GSA.gov platform to make the website easier to use and ensure it is a source of timely, effective and accurate communication on U.S Open Government Initiatives.</a:t>
            </a:r>
            <a:endParaRPr sz="2933">
              <a:solidFill>
                <a:srgbClr val="FFFFFF"/>
              </a:solidFill>
              <a:latin typeface="Roboto"/>
              <a:ea typeface="Roboto"/>
              <a:cs typeface="Roboto"/>
              <a:sym typeface="Roboto"/>
            </a:endParaRPr>
          </a:p>
          <a:p>
            <a:pPr marL="0" lvl="0" indent="0" algn="l" rtl="0">
              <a:spcBef>
                <a:spcPts val="1000"/>
              </a:spcBef>
              <a:spcAft>
                <a:spcPts val="0"/>
              </a:spcAft>
              <a:buNone/>
            </a:pPr>
            <a:endParaRPr sz="2433">
              <a:solidFill>
                <a:srgbClr val="FFFFFF"/>
              </a:solidFill>
              <a:latin typeface="Roboto"/>
              <a:ea typeface="Roboto"/>
              <a:cs typeface="Roboto"/>
              <a:sym typeface="Roboto"/>
            </a:endParaRPr>
          </a:p>
          <a:p>
            <a:pPr marL="0" lvl="0" indent="0" algn="l" rtl="0">
              <a:spcBef>
                <a:spcPts val="800"/>
              </a:spcBef>
              <a:spcAft>
                <a:spcPts val="0"/>
              </a:spcAft>
              <a:buNone/>
            </a:pPr>
            <a:endParaRPr sz="2733">
              <a:solidFill>
                <a:srgbClr val="FFFFFF"/>
              </a:solidFill>
              <a:latin typeface="Roboto"/>
              <a:ea typeface="Roboto"/>
              <a:cs typeface="Roboto"/>
              <a:sym typeface="Roboto"/>
            </a:endParaRPr>
          </a:p>
        </p:txBody>
      </p:sp>
      <p:pic>
        <p:nvPicPr>
          <p:cNvPr id="997" name="Google Shape;997;p97" descr="a picture of the https://open.usa.gov home page."/>
          <p:cNvPicPr preferRelativeResize="0"/>
          <p:nvPr/>
        </p:nvPicPr>
        <p:blipFill>
          <a:blip r:embed="rId3">
            <a:alphaModFix/>
          </a:blip>
          <a:stretch>
            <a:fillRect/>
          </a:stretch>
        </p:blipFill>
        <p:spPr>
          <a:xfrm>
            <a:off x="323554" y="1862550"/>
            <a:ext cx="5817197" cy="49364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701" name="Google Shape;701;p80"/>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000"/>
              <a:buFont typeface="Arial"/>
              <a:buNone/>
            </a:pPr>
            <a:fld id="{00000000-1234-1234-1234-123412341234}" type="slidenum">
              <a:rPr lang="en-US"/>
              <a:t>2</a:t>
            </a:fld>
            <a:endParaRPr/>
          </a:p>
        </p:txBody>
      </p:sp>
      <p:sp>
        <p:nvSpPr>
          <p:cNvPr id="702" name="Google Shape;702;p80"/>
          <p:cNvSpPr txBox="1">
            <a:spLocks noGrp="1"/>
          </p:cNvSpPr>
          <p:nvPr>
            <p:ph type="title"/>
          </p:nvPr>
        </p:nvSpPr>
        <p:spPr>
          <a:xfrm>
            <a:off x="788999" y="402075"/>
            <a:ext cx="107154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General Announcement </a:t>
            </a:r>
            <a:endParaRPr dirty="0"/>
          </a:p>
        </p:txBody>
      </p:sp>
      <p:sp>
        <p:nvSpPr>
          <p:cNvPr id="703" name="Google Shape;703;p80"/>
          <p:cNvSpPr txBox="1"/>
          <p:nvPr/>
        </p:nvSpPr>
        <p:spPr>
          <a:xfrm>
            <a:off x="6795800" y="2458450"/>
            <a:ext cx="4821300" cy="3621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b="1" dirty="0">
                <a:solidFill>
                  <a:schemeClr val="lt1"/>
                </a:solidFill>
              </a:rPr>
              <a:t>This event will be open to the public, and is being recorded. A copy of who attended the event (both in person and virtually), the agenda, notes taken from the event, and the recording of the event will all be posted publicly to the </a:t>
            </a:r>
            <a:r>
              <a:rPr lang="en-US" sz="2400" b="1" dirty="0" err="1">
                <a:solidFill>
                  <a:schemeClr val="lt1"/>
                </a:solidFill>
              </a:rPr>
              <a:t>open.usa.gsa</a:t>
            </a:r>
            <a:r>
              <a:rPr lang="en-US" sz="2400" b="1" dirty="0">
                <a:solidFill>
                  <a:schemeClr val="lt1"/>
                </a:solidFill>
              </a:rPr>
              <a:t> website. </a:t>
            </a:r>
            <a:endParaRPr sz="2400" b="1" dirty="0">
              <a:solidFill>
                <a:schemeClr val="lt1"/>
              </a:solidFill>
            </a:endParaRPr>
          </a:p>
        </p:txBody>
      </p:sp>
      <p:pic>
        <p:nvPicPr>
          <p:cNvPr id="704" name="Google Shape;704;p80" descr="This graphic displays a laptop with a red record button on a green background. It includes text that reads &quot;Meeting Recording Disclaimers&quot;."/>
          <p:cNvPicPr preferRelativeResize="0"/>
          <p:nvPr/>
        </p:nvPicPr>
        <p:blipFill>
          <a:blip r:embed="rId3">
            <a:alphaModFix/>
          </a:blip>
          <a:stretch>
            <a:fillRect/>
          </a:stretch>
        </p:blipFill>
        <p:spPr>
          <a:xfrm>
            <a:off x="281425" y="2507013"/>
            <a:ext cx="6514375" cy="3524175"/>
          </a:xfrm>
          <a:prstGeom prst="rect">
            <a:avLst/>
          </a:prstGeom>
          <a:noFill/>
          <a:ln>
            <a:noFill/>
          </a:ln>
        </p:spPr>
      </p:pic>
      <p:sp>
        <p:nvSpPr>
          <p:cNvPr id="705" name="Google Shape;705;p80"/>
          <p:cNvSpPr txBox="1"/>
          <p:nvPr/>
        </p:nvSpPr>
        <p:spPr>
          <a:xfrm>
            <a:off x="281425" y="6031200"/>
            <a:ext cx="74151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a:solidFill>
                  <a:schemeClr val="lt2"/>
                </a:solidFill>
              </a:rPr>
              <a:t>Image Credit </a:t>
            </a:r>
            <a:r>
              <a:rPr lang="en-US" sz="1200" u="sng">
                <a:solidFill>
                  <a:schemeClr val="hlink"/>
                </a:solidFill>
                <a:hlinkClick r:id="rId4"/>
              </a:rPr>
              <a:t>https://www.privacypolicies.com/blog/meeting-recording-disclaimers</a:t>
            </a:r>
            <a:r>
              <a:rPr lang="en-US" sz="1200"/>
              <a:t> </a:t>
            </a:r>
            <a:endParaRPr sz="12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02"/>
        <p:cNvGrpSpPr/>
        <p:nvPr/>
      </p:nvGrpSpPr>
      <p:grpSpPr>
        <a:xfrm>
          <a:off x="0" y="0"/>
          <a:ext cx="0" cy="0"/>
          <a:chOff x="0" y="0"/>
          <a:chExt cx="0" cy="0"/>
        </a:xfrm>
      </p:grpSpPr>
      <p:sp>
        <p:nvSpPr>
          <p:cNvPr id="1003" name="Google Shape;1003;p98"/>
          <p:cNvSpPr txBox="1">
            <a:spLocks noGrp="1"/>
          </p:cNvSpPr>
          <p:nvPr>
            <p:ph type="sldNum" idx="12"/>
          </p:nvPr>
        </p:nvSpPr>
        <p:spPr>
          <a:xfrm>
            <a:off x="11296610" y="6217622"/>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US"/>
              <a:t>20</a:t>
            </a:fld>
            <a:endParaRPr/>
          </a:p>
        </p:txBody>
      </p:sp>
      <p:sp>
        <p:nvSpPr>
          <p:cNvPr id="1004" name="Google Shape;1004;p98"/>
          <p:cNvSpPr txBox="1">
            <a:spLocks noGrp="1"/>
          </p:cNvSpPr>
          <p:nvPr>
            <p:ph type="title"/>
          </p:nvPr>
        </p:nvSpPr>
        <p:spPr>
          <a:xfrm>
            <a:off x="585800" y="103900"/>
            <a:ext cx="107109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Sneak Peak</a:t>
            </a:r>
            <a:endParaRPr dirty="0"/>
          </a:p>
        </p:txBody>
      </p:sp>
      <p:sp>
        <p:nvSpPr>
          <p:cNvPr id="1005" name="Google Shape;1005;p98"/>
          <p:cNvSpPr txBox="1">
            <a:spLocks noGrp="1"/>
          </p:cNvSpPr>
          <p:nvPr>
            <p:ph type="subTitle" idx="1"/>
          </p:nvPr>
        </p:nvSpPr>
        <p:spPr>
          <a:xfrm>
            <a:off x="169700" y="1161100"/>
            <a:ext cx="11127000" cy="52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100"/>
              <a:t>To-Be Open Government Website</a:t>
            </a:r>
            <a:endParaRPr sz="3100"/>
          </a:p>
        </p:txBody>
      </p:sp>
      <p:sp>
        <p:nvSpPr>
          <p:cNvPr id="1008" name="Google Shape;1008;p98"/>
          <p:cNvSpPr txBox="1"/>
          <p:nvPr/>
        </p:nvSpPr>
        <p:spPr>
          <a:xfrm>
            <a:off x="61300" y="1823425"/>
            <a:ext cx="5608200" cy="4394100"/>
          </a:xfrm>
          <a:prstGeom prst="rect">
            <a:avLst/>
          </a:prstGeom>
          <a:noFill/>
          <a:ln>
            <a:noFill/>
          </a:ln>
        </p:spPr>
        <p:txBody>
          <a:bodyPr spcFirstLastPara="1" wrap="square" lIns="121900" tIns="121900" rIns="121900" bIns="121900" anchor="ctr" anchorCtr="0">
            <a:noAutofit/>
          </a:bodyPr>
          <a:lstStyle/>
          <a:p>
            <a:pPr marL="0" lvl="0" indent="0" algn="ctr" rtl="0">
              <a:spcBef>
                <a:spcPts val="800"/>
              </a:spcBef>
              <a:spcAft>
                <a:spcPts val="1000"/>
              </a:spcAft>
              <a:buNone/>
            </a:pPr>
            <a:r>
              <a:rPr lang="en-US" sz="2933">
                <a:solidFill>
                  <a:schemeClr val="lt1"/>
                </a:solidFill>
                <a:latin typeface="Roboto"/>
                <a:ea typeface="Roboto"/>
                <a:cs typeface="Roboto"/>
                <a:sym typeface="Roboto"/>
              </a:rPr>
              <a:t>The first version of the new Open Government Secretariat page is easier to use, and will include current Open Government resources, links to past U.S. NAPs, a reimagined commitment tracker displays, and much more!</a:t>
            </a:r>
            <a:endParaRPr sz="2733">
              <a:solidFill>
                <a:srgbClr val="FFFFFF"/>
              </a:solidFill>
              <a:latin typeface="Roboto"/>
              <a:ea typeface="Roboto"/>
              <a:cs typeface="Roboto"/>
              <a:sym typeface="Roboto"/>
            </a:endParaRPr>
          </a:p>
        </p:txBody>
      </p:sp>
      <p:pic>
        <p:nvPicPr>
          <p:cNvPr id="1007" name="Google Shape;1007;p98" descr="a picture of the https://www.gsa.gov/governmentwide-initiatives/open-government-initiative&#10; home page."/>
          <p:cNvPicPr preferRelativeResize="0"/>
          <p:nvPr/>
        </p:nvPicPr>
        <p:blipFill>
          <a:blip r:embed="rId3">
            <a:alphaModFix/>
          </a:blip>
          <a:stretch>
            <a:fillRect/>
          </a:stretch>
        </p:blipFill>
        <p:spPr>
          <a:xfrm>
            <a:off x="6032952" y="1321425"/>
            <a:ext cx="5568449" cy="5203426"/>
          </a:xfrm>
          <a:prstGeom prst="rect">
            <a:avLst/>
          </a:prstGeom>
          <a:noFill/>
          <a:ln w="9525" cap="flat" cmpd="sng">
            <a:solidFill>
              <a:schemeClr val="dk2"/>
            </a:solidFill>
            <a:prstDash val="solid"/>
            <a:round/>
            <a:headEnd type="none" w="sm" len="sm"/>
            <a:tailEnd type="none" w="sm" len="sm"/>
          </a:ln>
        </p:spPr>
      </p:pic>
      <p:sp>
        <p:nvSpPr>
          <p:cNvPr id="1006" name="Google Shape;1006;p98"/>
          <p:cNvSpPr txBox="1"/>
          <p:nvPr/>
        </p:nvSpPr>
        <p:spPr>
          <a:xfrm>
            <a:off x="271925" y="6431525"/>
            <a:ext cx="11127000" cy="415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1500" u="sng">
                <a:solidFill>
                  <a:srgbClr val="0579BD"/>
                </a:solidFill>
                <a:hlinkClick r:id="rId4">
                  <a:extLst>
                    <a:ext uri="{A12FA001-AC4F-418D-AE19-62706E023703}">
                      <ahyp:hlinkClr xmlns:ahyp="http://schemas.microsoft.com/office/drawing/2018/hyperlinkcolor" val="tx"/>
                    </a:ext>
                  </a:extLst>
                </a:hlinkClick>
              </a:rPr>
              <a:t>https://www.gsa.gov/governmentwide-initiatives/open-government-initiative</a:t>
            </a:r>
            <a:endParaRPr sz="1500">
              <a:solidFill>
                <a:srgbClr val="0579BD"/>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13"/>
        <p:cNvGrpSpPr/>
        <p:nvPr/>
      </p:nvGrpSpPr>
      <p:grpSpPr>
        <a:xfrm>
          <a:off x="0" y="0"/>
          <a:ext cx="0" cy="0"/>
          <a:chOff x="0" y="0"/>
          <a:chExt cx="0" cy="0"/>
        </a:xfrm>
      </p:grpSpPr>
      <p:sp>
        <p:nvSpPr>
          <p:cNvPr id="1014" name="Google Shape;1014;p99"/>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000"/>
              <a:buFont typeface="Arial"/>
              <a:buNone/>
            </a:pPr>
            <a:fld id="{00000000-1234-1234-1234-123412341234}" type="slidenum">
              <a:rPr lang="en-US"/>
              <a:t>21</a:t>
            </a:fld>
            <a:endParaRPr/>
          </a:p>
        </p:txBody>
      </p:sp>
      <p:sp>
        <p:nvSpPr>
          <p:cNvPr id="1015" name="Google Shape;1015;p99"/>
          <p:cNvSpPr txBox="1">
            <a:spLocks noGrp="1"/>
          </p:cNvSpPr>
          <p:nvPr>
            <p:ph type="title"/>
          </p:nvPr>
        </p:nvSpPr>
        <p:spPr>
          <a:xfrm>
            <a:off x="789011" y="402075"/>
            <a:ext cx="101364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733" dirty="0"/>
              <a:t>NAP 5 Commitment Tracker</a:t>
            </a:r>
            <a:endParaRPr sz="4733" dirty="0"/>
          </a:p>
        </p:txBody>
      </p:sp>
      <p:sp>
        <p:nvSpPr>
          <p:cNvPr id="1016" name="Google Shape;1016;p99"/>
          <p:cNvSpPr txBox="1">
            <a:spLocks noGrp="1"/>
          </p:cNvSpPr>
          <p:nvPr>
            <p:ph type="subTitle" idx="1"/>
          </p:nvPr>
        </p:nvSpPr>
        <p:spPr>
          <a:xfrm>
            <a:off x="789000" y="1478600"/>
            <a:ext cx="9794100" cy="52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Meeting the Community’s Needs</a:t>
            </a:r>
            <a:endParaRPr/>
          </a:p>
        </p:txBody>
      </p:sp>
      <p:sp>
        <p:nvSpPr>
          <p:cNvPr id="1017" name="Google Shape;1017;p99"/>
          <p:cNvSpPr txBox="1"/>
          <p:nvPr/>
        </p:nvSpPr>
        <p:spPr>
          <a:xfrm>
            <a:off x="233875" y="2460550"/>
            <a:ext cx="5707800" cy="39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000">
                <a:solidFill>
                  <a:schemeClr val="dk1"/>
                </a:solidFill>
                <a:latin typeface="Calibri"/>
                <a:ea typeface="Calibri"/>
                <a:cs typeface="Calibri"/>
                <a:sym typeface="Calibri"/>
              </a:rPr>
              <a:t>The Open Government Secretariat is in the process of collecting and posting updates to the 56 ‘in progress’ NAP 5 Commitments / Sub-Commitments, on the legacy </a:t>
            </a:r>
            <a:r>
              <a:rPr lang="en-US" sz="3000" u="sng">
                <a:solidFill>
                  <a:schemeClr val="hlink"/>
                </a:solidFill>
                <a:latin typeface="Calibri"/>
                <a:ea typeface="Calibri"/>
                <a:cs typeface="Calibri"/>
                <a:sym typeface="Calibri"/>
                <a:hlinkClick r:id="rId3"/>
              </a:rPr>
              <a:t>open.usa.gov</a:t>
            </a:r>
            <a:r>
              <a:rPr lang="en-US" sz="3000">
                <a:solidFill>
                  <a:schemeClr val="dk1"/>
                </a:solidFill>
                <a:latin typeface="Calibri"/>
                <a:ea typeface="Calibri"/>
                <a:cs typeface="Calibri"/>
                <a:sym typeface="Calibri"/>
              </a:rPr>
              <a:t> website. This update will include ‘stacked’ updates and additional information.</a:t>
            </a:r>
            <a:endParaRPr sz="3000">
              <a:solidFill>
                <a:schemeClr val="dk1"/>
              </a:solidFill>
              <a:latin typeface="Calibri"/>
              <a:ea typeface="Calibri"/>
              <a:cs typeface="Calibri"/>
              <a:sym typeface="Calibri"/>
            </a:endParaRPr>
          </a:p>
        </p:txBody>
      </p:sp>
      <p:pic>
        <p:nvPicPr>
          <p:cNvPr id="1018" name="Google Shape;1018;p99" descr="This is a graphical representation of what the commitment tracker may look like after it is updated. Each sub-commitment will have the following fields:&#10;Row one - Commitment ID (USO1##.#) and related commitment title&#10;Row two - Department / Agency and Sub Agency name&#10;Row three - February 2024 progress update text and evidence URLs&#10;Row four - August 2023 progress update textThe above repeat for each sub-commitment."/>
          <p:cNvPicPr preferRelativeResize="0"/>
          <p:nvPr/>
        </p:nvPicPr>
        <p:blipFill>
          <a:blip r:embed="rId4">
            <a:alphaModFix/>
          </a:blip>
          <a:stretch>
            <a:fillRect/>
          </a:stretch>
        </p:blipFill>
        <p:spPr>
          <a:xfrm>
            <a:off x="5941675" y="2079500"/>
            <a:ext cx="5752430" cy="4702301"/>
          </a:xfrm>
          <a:prstGeom prst="rect">
            <a:avLst/>
          </a:prstGeom>
          <a:noFill/>
          <a:ln>
            <a:noFill/>
          </a:ln>
        </p:spPr>
      </p:pic>
      <p:pic>
        <p:nvPicPr>
          <p:cNvPr id="1019" name="Google Shape;1019;p99" descr="This is an image says &quot;Draft&quot; in red text to illustrate that the page contains draft information. "/>
          <p:cNvPicPr preferRelativeResize="0"/>
          <p:nvPr/>
        </p:nvPicPr>
        <p:blipFill>
          <a:blip r:embed="rId5">
            <a:alphaModFix amt="25000"/>
          </a:blip>
          <a:stretch>
            <a:fillRect/>
          </a:stretch>
        </p:blipFill>
        <p:spPr>
          <a:xfrm rot="-1933237">
            <a:off x="8358358" y="4604511"/>
            <a:ext cx="3766234" cy="120785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24"/>
        <p:cNvGrpSpPr/>
        <p:nvPr/>
      </p:nvGrpSpPr>
      <p:grpSpPr>
        <a:xfrm>
          <a:off x="0" y="0"/>
          <a:ext cx="0" cy="0"/>
          <a:chOff x="0" y="0"/>
          <a:chExt cx="0" cy="0"/>
        </a:xfrm>
      </p:grpSpPr>
      <p:sp>
        <p:nvSpPr>
          <p:cNvPr id="1025" name="Google Shape;1025;p100"/>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000"/>
              <a:buFont typeface="Arial"/>
              <a:buNone/>
            </a:pPr>
            <a:fld id="{00000000-1234-1234-1234-123412341234}" type="slidenum">
              <a:rPr lang="en-US"/>
              <a:t>22</a:t>
            </a:fld>
            <a:endParaRPr/>
          </a:p>
        </p:txBody>
      </p:sp>
      <p:sp>
        <p:nvSpPr>
          <p:cNvPr id="1026" name="Google Shape;1026;p100"/>
          <p:cNvSpPr txBox="1">
            <a:spLocks noGrp="1"/>
          </p:cNvSpPr>
          <p:nvPr>
            <p:ph type="title"/>
          </p:nvPr>
        </p:nvSpPr>
        <p:spPr>
          <a:xfrm>
            <a:off x="585800" y="103900"/>
            <a:ext cx="107109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5800" dirty="0"/>
              <a:t>NAP 5 Commitment Overview</a:t>
            </a:r>
            <a:endParaRPr sz="5800" dirty="0"/>
          </a:p>
        </p:txBody>
      </p:sp>
      <p:sp>
        <p:nvSpPr>
          <p:cNvPr id="1027" name="Google Shape;1027;p100"/>
          <p:cNvSpPr txBox="1">
            <a:spLocks noGrp="1"/>
          </p:cNvSpPr>
          <p:nvPr>
            <p:ph type="subTitle" idx="1"/>
          </p:nvPr>
        </p:nvSpPr>
        <p:spPr>
          <a:xfrm>
            <a:off x="585800" y="1161100"/>
            <a:ext cx="10710900" cy="52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By the Numbers as of the Aug 2023 Update</a:t>
            </a:r>
            <a:endParaRPr/>
          </a:p>
        </p:txBody>
      </p:sp>
      <p:sp>
        <p:nvSpPr>
          <p:cNvPr id="1028" name="Google Shape;1028;p100">
            <a:extLst>
              <a:ext uri="{C183D7F6-B498-43B3-948B-1728B52AA6E4}">
                <adec:decorative xmlns:adec="http://schemas.microsoft.com/office/drawing/2017/decorative" val="1"/>
              </a:ext>
            </a:extLst>
          </p:cNvPr>
          <p:cNvSpPr/>
          <p:nvPr/>
        </p:nvSpPr>
        <p:spPr>
          <a:xfrm>
            <a:off x="4801475" y="1685800"/>
            <a:ext cx="1410600" cy="14106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00">
            <a:extLst>
              <a:ext uri="{C183D7F6-B498-43B3-948B-1728B52AA6E4}">
                <adec:decorative xmlns:adec="http://schemas.microsoft.com/office/drawing/2017/decorative" val="1"/>
              </a:ext>
            </a:extLst>
          </p:cNvPr>
          <p:cNvSpPr/>
          <p:nvPr/>
        </p:nvSpPr>
        <p:spPr>
          <a:xfrm>
            <a:off x="4928588" y="1812913"/>
            <a:ext cx="1156500" cy="1156500"/>
          </a:xfrm>
          <a:prstGeom prst="ellipse">
            <a:avLst/>
          </a:prstGeom>
          <a:solidFill>
            <a:srgbClr val="FFFFFF"/>
          </a:solidFill>
          <a:ln w="762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00">
            <a:extLst>
              <a:ext uri="{C183D7F6-B498-43B3-948B-1728B52AA6E4}">
                <adec:decorative xmlns:adec="http://schemas.microsoft.com/office/drawing/2017/decorative" val="1"/>
              </a:ext>
            </a:extLst>
          </p:cNvPr>
          <p:cNvSpPr/>
          <p:nvPr/>
        </p:nvSpPr>
        <p:spPr>
          <a:xfrm>
            <a:off x="5554863" y="2522900"/>
            <a:ext cx="1410600" cy="14106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00">
            <a:extLst>
              <a:ext uri="{C183D7F6-B498-43B3-948B-1728B52AA6E4}">
                <adec:decorative xmlns:adec="http://schemas.microsoft.com/office/drawing/2017/decorative" val="1"/>
              </a:ext>
            </a:extLst>
          </p:cNvPr>
          <p:cNvSpPr/>
          <p:nvPr/>
        </p:nvSpPr>
        <p:spPr>
          <a:xfrm>
            <a:off x="5681975" y="2650013"/>
            <a:ext cx="1156500" cy="1156500"/>
          </a:xfrm>
          <a:prstGeom prst="ellipse">
            <a:avLst/>
          </a:prstGeom>
          <a:solidFill>
            <a:srgbClr val="FFFFFF"/>
          </a:solidFill>
          <a:ln w="76200" cap="flat" cmpd="sng">
            <a:solidFill>
              <a:srgbClr val="0579B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00">
            <a:extLst>
              <a:ext uri="{C183D7F6-B498-43B3-948B-1728B52AA6E4}">
                <adec:decorative xmlns:adec="http://schemas.microsoft.com/office/drawing/2017/decorative" val="1"/>
              </a:ext>
            </a:extLst>
          </p:cNvPr>
          <p:cNvSpPr/>
          <p:nvPr/>
        </p:nvSpPr>
        <p:spPr>
          <a:xfrm>
            <a:off x="4801475" y="3467626"/>
            <a:ext cx="1410600" cy="14106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00">
            <a:extLst>
              <a:ext uri="{C183D7F6-B498-43B3-948B-1728B52AA6E4}">
                <adec:decorative xmlns:adec="http://schemas.microsoft.com/office/drawing/2017/decorative" val="1"/>
              </a:ext>
            </a:extLst>
          </p:cNvPr>
          <p:cNvSpPr/>
          <p:nvPr/>
        </p:nvSpPr>
        <p:spPr>
          <a:xfrm rot="-5400000">
            <a:off x="4815175" y="1713217"/>
            <a:ext cx="1383600" cy="1383600"/>
          </a:xfrm>
          <a:prstGeom prst="arc">
            <a:avLst>
              <a:gd name="adj1" fmla="val 16200000"/>
              <a:gd name="adj2" fmla="val 0"/>
            </a:avLst>
          </a:prstGeom>
          <a:noFill/>
          <a:ln w="38100" cap="flat" cmpd="sng">
            <a:solidFill>
              <a:srgbClr val="88888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00">
            <a:extLst>
              <a:ext uri="{C183D7F6-B498-43B3-948B-1728B52AA6E4}">
                <adec:decorative xmlns:adec="http://schemas.microsoft.com/office/drawing/2017/decorative" val="1"/>
              </a:ext>
            </a:extLst>
          </p:cNvPr>
          <p:cNvSpPr/>
          <p:nvPr/>
        </p:nvSpPr>
        <p:spPr>
          <a:xfrm rot="-5400000">
            <a:off x="4815175" y="3481343"/>
            <a:ext cx="1383600" cy="1383600"/>
          </a:xfrm>
          <a:prstGeom prst="arc">
            <a:avLst>
              <a:gd name="adj1" fmla="val 16200000"/>
              <a:gd name="adj2" fmla="val 0"/>
            </a:avLst>
          </a:prstGeom>
          <a:noFill/>
          <a:ln w="38100" cap="flat" cmpd="sng">
            <a:solidFill>
              <a:srgbClr val="88888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00">
            <a:extLst>
              <a:ext uri="{C183D7F6-B498-43B3-948B-1728B52AA6E4}">
                <adec:decorative xmlns:adec="http://schemas.microsoft.com/office/drawing/2017/decorative" val="1"/>
              </a:ext>
            </a:extLst>
          </p:cNvPr>
          <p:cNvSpPr/>
          <p:nvPr/>
        </p:nvSpPr>
        <p:spPr>
          <a:xfrm>
            <a:off x="5568557" y="2536604"/>
            <a:ext cx="1383600" cy="1383600"/>
          </a:xfrm>
          <a:prstGeom prst="arc">
            <a:avLst>
              <a:gd name="adj1" fmla="val 16200000"/>
              <a:gd name="adj2" fmla="val 0"/>
            </a:avLst>
          </a:prstGeom>
          <a:noFill/>
          <a:ln w="38100" cap="flat" cmpd="sng">
            <a:solidFill>
              <a:srgbClr val="88888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 name="Google Shape;1040;p100"/>
          <p:cNvSpPr txBox="1"/>
          <p:nvPr/>
        </p:nvSpPr>
        <p:spPr>
          <a:xfrm>
            <a:off x="4982277" y="1984337"/>
            <a:ext cx="1049400" cy="769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3800" b="1" dirty="0">
                <a:latin typeface="Roboto"/>
                <a:ea typeface="Roboto"/>
                <a:cs typeface="Roboto"/>
                <a:sym typeface="Roboto"/>
              </a:rPr>
              <a:t>36</a:t>
            </a:r>
            <a:endParaRPr sz="3800" b="1" dirty="0">
              <a:latin typeface="Roboto"/>
              <a:ea typeface="Roboto"/>
              <a:cs typeface="Roboto"/>
              <a:sym typeface="Roboto"/>
            </a:endParaRPr>
          </a:p>
        </p:txBody>
      </p:sp>
      <p:sp>
        <p:nvSpPr>
          <p:cNvPr id="1041" name="Google Shape;1041;p100"/>
          <p:cNvSpPr txBox="1"/>
          <p:nvPr/>
        </p:nvSpPr>
        <p:spPr>
          <a:xfrm>
            <a:off x="585800" y="1987025"/>
            <a:ext cx="4059300" cy="815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2200" b="1" dirty="0">
                <a:solidFill>
                  <a:schemeClr val="lt1"/>
                </a:solidFill>
                <a:latin typeface="Roboto"/>
                <a:ea typeface="Roboto"/>
                <a:cs typeface="Roboto"/>
                <a:sym typeface="Roboto"/>
              </a:rPr>
              <a:t>Number of Commitments</a:t>
            </a:r>
            <a:r>
              <a:rPr lang="en-US" sz="2200" dirty="0">
                <a:solidFill>
                  <a:schemeClr val="lt1"/>
                </a:solidFill>
                <a:latin typeface="Roboto"/>
                <a:ea typeface="Roboto"/>
                <a:cs typeface="Roboto"/>
                <a:sym typeface="Roboto"/>
              </a:rPr>
              <a:t> </a:t>
            </a:r>
            <a:endParaRPr sz="2200" dirty="0">
              <a:solidFill>
                <a:schemeClr val="lt1"/>
              </a:solidFill>
              <a:latin typeface="Roboto"/>
              <a:ea typeface="Roboto"/>
              <a:cs typeface="Roboto"/>
              <a:sym typeface="Roboto"/>
            </a:endParaRPr>
          </a:p>
          <a:p>
            <a:pPr marL="0" lvl="0" indent="0" algn="r" rtl="0">
              <a:spcBef>
                <a:spcPts val="0"/>
              </a:spcBef>
              <a:spcAft>
                <a:spcPts val="0"/>
              </a:spcAft>
              <a:buNone/>
            </a:pPr>
            <a:r>
              <a:rPr lang="en-US" sz="2200" dirty="0">
                <a:solidFill>
                  <a:schemeClr val="lt1"/>
                </a:solidFill>
                <a:latin typeface="Roboto"/>
                <a:ea typeface="Roboto"/>
                <a:cs typeface="Roboto"/>
                <a:sym typeface="Roboto"/>
              </a:rPr>
              <a:t>spanning 70 sub-commitments</a:t>
            </a:r>
            <a:endParaRPr sz="2200" dirty="0">
              <a:solidFill>
                <a:schemeClr val="lt1"/>
              </a:solidFill>
              <a:latin typeface="Roboto"/>
              <a:ea typeface="Roboto"/>
              <a:cs typeface="Roboto"/>
              <a:sym typeface="Roboto"/>
            </a:endParaRPr>
          </a:p>
        </p:txBody>
      </p:sp>
      <p:sp>
        <p:nvSpPr>
          <p:cNvPr id="1036" name="Google Shape;1036;p100"/>
          <p:cNvSpPr txBox="1"/>
          <p:nvPr/>
        </p:nvSpPr>
        <p:spPr>
          <a:xfrm>
            <a:off x="5735477" y="2823780"/>
            <a:ext cx="1049400" cy="769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3800" b="1">
                <a:latin typeface="Roboto"/>
                <a:ea typeface="Roboto"/>
                <a:cs typeface="Roboto"/>
                <a:sym typeface="Roboto"/>
              </a:rPr>
              <a:t>5</a:t>
            </a:r>
            <a:endParaRPr sz="3800" b="1">
              <a:latin typeface="Roboto"/>
              <a:ea typeface="Roboto"/>
              <a:cs typeface="Roboto"/>
              <a:sym typeface="Roboto"/>
            </a:endParaRPr>
          </a:p>
        </p:txBody>
      </p:sp>
      <p:sp>
        <p:nvSpPr>
          <p:cNvPr id="1042" name="Google Shape;1042;p100"/>
          <p:cNvSpPr txBox="1"/>
          <p:nvPr/>
        </p:nvSpPr>
        <p:spPr>
          <a:xfrm>
            <a:off x="7202350" y="2697300"/>
            <a:ext cx="4339800" cy="95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00" b="1" dirty="0">
                <a:solidFill>
                  <a:schemeClr val="lt1"/>
                </a:solidFill>
                <a:latin typeface="Roboto"/>
                <a:ea typeface="Roboto"/>
                <a:cs typeface="Roboto"/>
                <a:sym typeface="Roboto"/>
              </a:rPr>
              <a:t>Number of Themes </a:t>
            </a:r>
            <a:endParaRPr sz="2200" b="1" dirty="0">
              <a:solidFill>
                <a:schemeClr val="lt1"/>
              </a:solidFill>
              <a:latin typeface="Roboto"/>
              <a:ea typeface="Roboto"/>
              <a:cs typeface="Roboto"/>
              <a:sym typeface="Roboto"/>
            </a:endParaRPr>
          </a:p>
          <a:p>
            <a:pPr marL="0" lvl="0" indent="0" algn="l" rtl="0">
              <a:spcBef>
                <a:spcPts val="0"/>
              </a:spcBef>
              <a:spcAft>
                <a:spcPts val="0"/>
              </a:spcAft>
              <a:buNone/>
            </a:pPr>
            <a:r>
              <a:rPr lang="en-US" sz="2200" dirty="0">
                <a:solidFill>
                  <a:schemeClr val="lt1"/>
                </a:solidFill>
                <a:latin typeface="Roboto"/>
                <a:ea typeface="Roboto"/>
                <a:cs typeface="Roboto"/>
                <a:sym typeface="Roboto"/>
              </a:rPr>
              <a:t>into which commitments are divided</a:t>
            </a:r>
            <a:endParaRPr sz="2200" dirty="0">
              <a:solidFill>
                <a:schemeClr val="lt1"/>
              </a:solidFill>
              <a:latin typeface="Roboto"/>
              <a:ea typeface="Roboto"/>
              <a:cs typeface="Roboto"/>
              <a:sym typeface="Roboto"/>
            </a:endParaRPr>
          </a:p>
        </p:txBody>
      </p:sp>
      <p:sp>
        <p:nvSpPr>
          <p:cNvPr id="1037" name="Google Shape;1037;p100">
            <a:extLst>
              <a:ext uri="{C183D7F6-B498-43B3-948B-1728B52AA6E4}">
                <adec:decorative xmlns:adec="http://schemas.microsoft.com/office/drawing/2017/decorative" val="1"/>
              </a:ext>
            </a:extLst>
          </p:cNvPr>
          <p:cNvSpPr/>
          <p:nvPr/>
        </p:nvSpPr>
        <p:spPr>
          <a:xfrm>
            <a:off x="4928588" y="3594739"/>
            <a:ext cx="1156500" cy="1156500"/>
          </a:xfrm>
          <a:prstGeom prst="ellipse">
            <a:avLst/>
          </a:prstGeom>
          <a:solidFill>
            <a:srgbClr val="FFFFFF"/>
          </a:solidFill>
          <a:ln w="76200" cap="flat" cmpd="sng">
            <a:solidFill>
              <a:srgbClr val="00A6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00"/>
          <p:cNvSpPr txBox="1"/>
          <p:nvPr/>
        </p:nvSpPr>
        <p:spPr>
          <a:xfrm>
            <a:off x="4847987" y="3741754"/>
            <a:ext cx="1317600" cy="769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3800" b="1" dirty="0">
                <a:latin typeface="Roboto"/>
                <a:ea typeface="Roboto"/>
                <a:cs typeface="Roboto"/>
                <a:sym typeface="Roboto"/>
              </a:rPr>
              <a:t>25</a:t>
            </a:r>
            <a:endParaRPr sz="3800" b="1" dirty="0">
              <a:latin typeface="Roboto"/>
              <a:ea typeface="Roboto"/>
              <a:cs typeface="Roboto"/>
              <a:sym typeface="Roboto"/>
            </a:endParaRPr>
          </a:p>
        </p:txBody>
      </p:sp>
      <p:sp>
        <p:nvSpPr>
          <p:cNvPr id="1045" name="Google Shape;1045;p100"/>
          <p:cNvSpPr txBox="1"/>
          <p:nvPr/>
        </p:nvSpPr>
        <p:spPr>
          <a:xfrm>
            <a:off x="397575" y="3696300"/>
            <a:ext cx="4247700" cy="953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2200" b="1" dirty="0">
                <a:solidFill>
                  <a:schemeClr val="lt1"/>
                </a:solidFill>
                <a:latin typeface="Roboto"/>
                <a:ea typeface="Roboto"/>
                <a:cs typeface="Roboto"/>
                <a:sym typeface="Roboto"/>
              </a:rPr>
              <a:t>Number of Agencies or Components</a:t>
            </a:r>
            <a:endParaRPr sz="2200" b="1" dirty="0">
              <a:solidFill>
                <a:schemeClr val="lt1"/>
              </a:solidFill>
              <a:latin typeface="Roboto"/>
              <a:ea typeface="Roboto"/>
              <a:cs typeface="Roboto"/>
              <a:sym typeface="Roboto"/>
            </a:endParaRPr>
          </a:p>
          <a:p>
            <a:pPr marL="0" lvl="0" indent="0" algn="r" rtl="0">
              <a:spcBef>
                <a:spcPts val="0"/>
              </a:spcBef>
              <a:spcAft>
                <a:spcPts val="0"/>
              </a:spcAft>
              <a:buNone/>
            </a:pPr>
            <a:r>
              <a:rPr lang="en-US" sz="2200" dirty="0">
                <a:solidFill>
                  <a:schemeClr val="lt1"/>
                </a:solidFill>
                <a:latin typeface="Roboto"/>
                <a:ea typeface="Roboto"/>
                <a:cs typeface="Roboto"/>
                <a:sym typeface="Roboto"/>
              </a:rPr>
              <a:t>leading a sub-commitment</a:t>
            </a:r>
            <a:endParaRPr sz="2200" dirty="0">
              <a:solidFill>
                <a:schemeClr val="lt1"/>
              </a:solidFill>
              <a:latin typeface="Roboto"/>
              <a:ea typeface="Roboto"/>
              <a:cs typeface="Roboto"/>
              <a:sym typeface="Roboto"/>
            </a:endParaRPr>
          </a:p>
        </p:txBody>
      </p:sp>
      <p:sp>
        <p:nvSpPr>
          <p:cNvPr id="1039" name="Google Shape;1039;p100">
            <a:extLst>
              <a:ext uri="{C183D7F6-B498-43B3-948B-1728B52AA6E4}">
                <adec:decorative xmlns:adec="http://schemas.microsoft.com/office/drawing/2017/decorative" val="1"/>
              </a:ext>
            </a:extLst>
          </p:cNvPr>
          <p:cNvSpPr txBox="1"/>
          <p:nvPr/>
        </p:nvSpPr>
        <p:spPr>
          <a:xfrm>
            <a:off x="5145835" y="1929836"/>
            <a:ext cx="1049400" cy="815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sz="4100" b="1"/>
          </a:p>
        </p:txBody>
      </p:sp>
      <p:sp>
        <p:nvSpPr>
          <p:cNvPr id="1046" name="Google Shape;1046;p100">
            <a:extLst>
              <a:ext uri="{C183D7F6-B498-43B3-948B-1728B52AA6E4}">
                <adec:decorative xmlns:adec="http://schemas.microsoft.com/office/drawing/2017/decorative" val="1"/>
              </a:ext>
            </a:extLst>
          </p:cNvPr>
          <p:cNvSpPr/>
          <p:nvPr/>
        </p:nvSpPr>
        <p:spPr>
          <a:xfrm>
            <a:off x="5554875" y="4315551"/>
            <a:ext cx="1410600" cy="14106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00">
            <a:extLst>
              <a:ext uri="{C183D7F6-B498-43B3-948B-1728B52AA6E4}">
                <adec:decorative xmlns:adec="http://schemas.microsoft.com/office/drawing/2017/decorative" val="1"/>
              </a:ext>
            </a:extLst>
          </p:cNvPr>
          <p:cNvSpPr/>
          <p:nvPr/>
        </p:nvSpPr>
        <p:spPr>
          <a:xfrm>
            <a:off x="5681975" y="4478296"/>
            <a:ext cx="1156500" cy="1156500"/>
          </a:xfrm>
          <a:prstGeom prst="ellipse">
            <a:avLst/>
          </a:prstGeom>
          <a:solidFill>
            <a:srgbClr val="FFFFFF"/>
          </a:solidFill>
          <a:ln w="76200" cap="flat" cmpd="sng">
            <a:solidFill>
              <a:srgbClr val="88888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00"/>
          <p:cNvSpPr txBox="1"/>
          <p:nvPr/>
        </p:nvSpPr>
        <p:spPr>
          <a:xfrm>
            <a:off x="5492343" y="4635724"/>
            <a:ext cx="1641600" cy="769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3800" b="1" dirty="0">
                <a:latin typeface="Roboto"/>
                <a:ea typeface="Roboto"/>
                <a:cs typeface="Roboto"/>
                <a:sym typeface="Roboto"/>
              </a:rPr>
              <a:t>20</a:t>
            </a:r>
            <a:r>
              <a:rPr lang="en-US" sz="3500" b="1" dirty="0">
                <a:latin typeface="Roboto"/>
                <a:ea typeface="Roboto"/>
                <a:cs typeface="Roboto"/>
                <a:sym typeface="Roboto"/>
              </a:rPr>
              <a:t>%</a:t>
            </a:r>
            <a:endParaRPr sz="3500" b="1" dirty="0">
              <a:latin typeface="Roboto"/>
              <a:ea typeface="Roboto"/>
              <a:cs typeface="Roboto"/>
              <a:sym typeface="Roboto"/>
            </a:endParaRPr>
          </a:p>
        </p:txBody>
      </p:sp>
      <p:sp>
        <p:nvSpPr>
          <p:cNvPr id="1043" name="Google Shape;1043;p100"/>
          <p:cNvSpPr txBox="1"/>
          <p:nvPr/>
        </p:nvSpPr>
        <p:spPr>
          <a:xfrm>
            <a:off x="7202350" y="4457463"/>
            <a:ext cx="4826100" cy="95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00" b="1">
                <a:solidFill>
                  <a:schemeClr val="lt1"/>
                </a:solidFill>
                <a:latin typeface="Roboto"/>
                <a:ea typeface="Roboto"/>
                <a:cs typeface="Roboto"/>
                <a:sym typeface="Roboto"/>
              </a:rPr>
              <a:t>Percentage of Fully Completed Sub-Commitments </a:t>
            </a:r>
            <a:r>
              <a:rPr lang="en-US" sz="2200">
                <a:solidFill>
                  <a:schemeClr val="lt1"/>
                </a:solidFill>
                <a:latin typeface="Roboto"/>
                <a:ea typeface="Roboto"/>
                <a:cs typeface="Roboto"/>
                <a:sym typeface="Roboto"/>
              </a:rPr>
              <a:t>as of halfway through NAP 5’s implementation</a:t>
            </a:r>
            <a:endParaRPr sz="2200">
              <a:solidFill>
                <a:schemeClr val="lt1"/>
              </a:solidFill>
              <a:latin typeface="Roboto"/>
              <a:ea typeface="Roboto"/>
              <a:cs typeface="Roboto"/>
              <a:sym typeface="Roboto"/>
            </a:endParaRPr>
          </a:p>
        </p:txBody>
      </p:sp>
      <p:sp>
        <p:nvSpPr>
          <p:cNvPr id="1049" name="Google Shape;1049;p100">
            <a:extLst>
              <a:ext uri="{C183D7F6-B498-43B3-948B-1728B52AA6E4}">
                <adec:decorative xmlns:adec="http://schemas.microsoft.com/office/drawing/2017/decorative" val="1"/>
              </a:ext>
            </a:extLst>
          </p:cNvPr>
          <p:cNvSpPr/>
          <p:nvPr/>
        </p:nvSpPr>
        <p:spPr>
          <a:xfrm>
            <a:off x="5568557" y="4364749"/>
            <a:ext cx="1383600" cy="1383600"/>
          </a:xfrm>
          <a:prstGeom prst="arc">
            <a:avLst>
              <a:gd name="adj1" fmla="val 16200000"/>
              <a:gd name="adj2" fmla="val 0"/>
            </a:avLst>
          </a:prstGeom>
          <a:noFill/>
          <a:ln w="38100" cap="flat" cmpd="sng">
            <a:solidFill>
              <a:srgbClr val="88888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00">
            <a:extLst>
              <a:ext uri="{C183D7F6-B498-43B3-948B-1728B52AA6E4}">
                <adec:decorative xmlns:adec="http://schemas.microsoft.com/office/drawing/2017/decorative" val="1"/>
              </a:ext>
            </a:extLst>
          </p:cNvPr>
          <p:cNvSpPr/>
          <p:nvPr/>
        </p:nvSpPr>
        <p:spPr>
          <a:xfrm>
            <a:off x="4801475" y="5249453"/>
            <a:ext cx="1410600" cy="14106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00">
            <a:extLst>
              <a:ext uri="{C183D7F6-B498-43B3-948B-1728B52AA6E4}">
                <adec:decorative xmlns:adec="http://schemas.microsoft.com/office/drawing/2017/decorative" val="1"/>
              </a:ext>
            </a:extLst>
          </p:cNvPr>
          <p:cNvSpPr/>
          <p:nvPr/>
        </p:nvSpPr>
        <p:spPr>
          <a:xfrm>
            <a:off x="4928588" y="5376566"/>
            <a:ext cx="1156500" cy="1156500"/>
          </a:xfrm>
          <a:prstGeom prst="ellipse">
            <a:avLst/>
          </a:prstGeom>
          <a:solidFill>
            <a:srgbClr val="FFFFFF"/>
          </a:solidFill>
          <a:ln w="76200" cap="flat" cmpd="sng">
            <a:solidFill>
              <a:srgbClr val="CDE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00">
            <a:extLst>
              <a:ext uri="{C183D7F6-B498-43B3-948B-1728B52AA6E4}">
                <adec:decorative xmlns:adec="http://schemas.microsoft.com/office/drawing/2017/decorative" val="1"/>
              </a:ext>
            </a:extLst>
          </p:cNvPr>
          <p:cNvSpPr/>
          <p:nvPr/>
        </p:nvSpPr>
        <p:spPr>
          <a:xfrm rot="-5400000">
            <a:off x="4815175" y="5263169"/>
            <a:ext cx="1383600" cy="1383600"/>
          </a:xfrm>
          <a:prstGeom prst="arc">
            <a:avLst>
              <a:gd name="adj1" fmla="val 16200000"/>
              <a:gd name="adj2" fmla="val 0"/>
            </a:avLst>
          </a:prstGeom>
          <a:noFill/>
          <a:ln w="38100" cap="flat" cmpd="sng">
            <a:solidFill>
              <a:srgbClr val="88888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00"/>
          <p:cNvSpPr txBox="1"/>
          <p:nvPr/>
        </p:nvSpPr>
        <p:spPr>
          <a:xfrm>
            <a:off x="4847983" y="5529675"/>
            <a:ext cx="1317600" cy="769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3800" b="1">
                <a:latin typeface="Roboto"/>
                <a:ea typeface="Roboto"/>
                <a:cs typeface="Roboto"/>
                <a:sym typeface="Roboto"/>
              </a:rPr>
              <a:t>30</a:t>
            </a:r>
            <a:endParaRPr sz="3800" b="1">
              <a:latin typeface="Roboto"/>
              <a:ea typeface="Roboto"/>
              <a:cs typeface="Roboto"/>
              <a:sym typeface="Roboto"/>
            </a:endParaRPr>
          </a:p>
        </p:txBody>
      </p:sp>
      <p:sp>
        <p:nvSpPr>
          <p:cNvPr id="1044" name="Google Shape;1044;p100"/>
          <p:cNvSpPr txBox="1"/>
          <p:nvPr/>
        </p:nvSpPr>
        <p:spPr>
          <a:xfrm>
            <a:off x="0" y="5263175"/>
            <a:ext cx="4645200" cy="953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2200" b="1">
                <a:solidFill>
                  <a:schemeClr val="lt1"/>
                </a:solidFill>
                <a:latin typeface="Roboto"/>
                <a:ea typeface="Roboto"/>
                <a:cs typeface="Roboto"/>
                <a:sym typeface="Roboto"/>
              </a:rPr>
              <a:t>Number of Completed or On-Track Commitments </a:t>
            </a:r>
            <a:r>
              <a:rPr lang="en-US" sz="2200">
                <a:solidFill>
                  <a:schemeClr val="lt1"/>
                </a:solidFill>
                <a:latin typeface="Roboto"/>
                <a:ea typeface="Roboto"/>
                <a:cs typeface="Roboto"/>
                <a:sym typeface="Roboto"/>
              </a:rPr>
              <a:t>as of halfway through NAP 5’s implementation</a:t>
            </a:r>
            <a:endParaRPr sz="2200">
              <a:solidFill>
                <a:schemeClr val="lt1"/>
              </a:solidFill>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58"/>
        <p:cNvGrpSpPr/>
        <p:nvPr/>
      </p:nvGrpSpPr>
      <p:grpSpPr>
        <a:xfrm>
          <a:off x="0" y="0"/>
          <a:ext cx="0" cy="0"/>
          <a:chOff x="0" y="0"/>
          <a:chExt cx="0" cy="0"/>
        </a:xfrm>
      </p:grpSpPr>
      <p:sp>
        <p:nvSpPr>
          <p:cNvPr id="1059" name="Google Shape;1059;p101"/>
          <p:cNvSpPr txBox="1">
            <a:spLocks noGrp="1"/>
          </p:cNvSpPr>
          <p:nvPr>
            <p:ph type="sldNum" idx="12"/>
          </p:nvPr>
        </p:nvSpPr>
        <p:spPr>
          <a:xfrm>
            <a:off x="11296610" y="6217622"/>
            <a:ext cx="731700" cy="52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23</a:t>
            </a:fld>
            <a:endParaRPr/>
          </a:p>
        </p:txBody>
      </p:sp>
      <p:sp>
        <p:nvSpPr>
          <p:cNvPr id="1060" name="Google Shape;1060;p101"/>
          <p:cNvSpPr txBox="1">
            <a:spLocks noGrp="1"/>
          </p:cNvSpPr>
          <p:nvPr>
            <p:ph type="title"/>
          </p:nvPr>
        </p:nvSpPr>
        <p:spPr>
          <a:xfrm>
            <a:off x="585800" y="103900"/>
            <a:ext cx="10710900" cy="11736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dirty="0"/>
              <a:t>NAP 6 Tentative Timeline</a:t>
            </a:r>
            <a:endParaRPr dirty="0"/>
          </a:p>
        </p:txBody>
      </p:sp>
      <p:sp>
        <p:nvSpPr>
          <p:cNvPr id="1061" name="Google Shape;1061;p101">
            <a:extLst>
              <a:ext uri="{C183D7F6-B498-43B3-948B-1728B52AA6E4}">
                <adec:decorative xmlns:adec="http://schemas.microsoft.com/office/drawing/2017/decorative" val="1"/>
              </a:ext>
            </a:extLst>
          </p:cNvPr>
          <p:cNvSpPr/>
          <p:nvPr/>
        </p:nvSpPr>
        <p:spPr>
          <a:xfrm>
            <a:off x="515339" y="2513347"/>
            <a:ext cx="2519400" cy="1103700"/>
          </a:xfrm>
          <a:prstGeom prst="homePlate">
            <a:avLst>
              <a:gd name="adj" fmla="val 50000"/>
            </a:avLst>
          </a:prstGeom>
          <a:solidFill>
            <a:srgbClr val="00A6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b="1">
              <a:latin typeface="Roboto"/>
              <a:ea typeface="Roboto"/>
              <a:cs typeface="Roboto"/>
              <a:sym typeface="Roboto"/>
            </a:endParaRPr>
          </a:p>
        </p:txBody>
      </p:sp>
      <p:sp>
        <p:nvSpPr>
          <p:cNvPr id="1062" name="Google Shape;1062;p101">
            <a:extLst>
              <a:ext uri="{C183D7F6-B498-43B3-948B-1728B52AA6E4}">
                <adec:decorative xmlns:adec="http://schemas.microsoft.com/office/drawing/2017/decorative" val="1"/>
              </a:ext>
            </a:extLst>
          </p:cNvPr>
          <p:cNvSpPr/>
          <p:nvPr/>
        </p:nvSpPr>
        <p:spPr>
          <a:xfrm>
            <a:off x="2597551" y="2513347"/>
            <a:ext cx="2519400" cy="1103700"/>
          </a:xfrm>
          <a:prstGeom prst="chevron">
            <a:avLst>
              <a:gd name="adj" fmla="val 50000"/>
            </a:avLst>
          </a:prstGeom>
          <a:solidFill>
            <a:srgbClr val="0579B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b="1">
              <a:latin typeface="Roboto"/>
              <a:ea typeface="Roboto"/>
              <a:cs typeface="Roboto"/>
              <a:sym typeface="Roboto"/>
            </a:endParaRPr>
          </a:p>
        </p:txBody>
      </p:sp>
      <p:sp>
        <p:nvSpPr>
          <p:cNvPr id="1063" name="Google Shape;1063;p101">
            <a:extLst>
              <a:ext uri="{C183D7F6-B498-43B3-948B-1728B52AA6E4}">
                <adec:decorative xmlns:adec="http://schemas.microsoft.com/office/drawing/2017/decorative" val="1"/>
              </a:ext>
            </a:extLst>
          </p:cNvPr>
          <p:cNvSpPr/>
          <p:nvPr/>
        </p:nvSpPr>
        <p:spPr>
          <a:xfrm>
            <a:off x="4683174" y="2513347"/>
            <a:ext cx="2519400" cy="1103700"/>
          </a:xfrm>
          <a:prstGeom prst="chevron">
            <a:avLst>
              <a:gd name="adj" fmla="val 50000"/>
            </a:avLst>
          </a:prstGeom>
          <a:solidFill>
            <a:srgbClr val="99999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b="1">
              <a:latin typeface="Roboto"/>
              <a:ea typeface="Roboto"/>
              <a:cs typeface="Roboto"/>
              <a:sym typeface="Roboto"/>
            </a:endParaRPr>
          </a:p>
        </p:txBody>
      </p:sp>
      <p:sp>
        <p:nvSpPr>
          <p:cNvPr id="1064" name="Google Shape;1064;p101">
            <a:extLst>
              <a:ext uri="{C183D7F6-B498-43B3-948B-1728B52AA6E4}">
                <adec:decorative xmlns:adec="http://schemas.microsoft.com/office/drawing/2017/decorative" val="1"/>
              </a:ext>
            </a:extLst>
          </p:cNvPr>
          <p:cNvSpPr/>
          <p:nvPr/>
        </p:nvSpPr>
        <p:spPr>
          <a:xfrm>
            <a:off x="6768861" y="2513347"/>
            <a:ext cx="2519400" cy="1103700"/>
          </a:xfrm>
          <a:prstGeom prst="chevron">
            <a:avLst>
              <a:gd name="adj" fmla="val 50000"/>
            </a:avLst>
          </a:prstGeom>
          <a:solidFill>
            <a:srgbClr val="0FA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b="1">
              <a:latin typeface="Roboto"/>
              <a:ea typeface="Roboto"/>
              <a:cs typeface="Roboto"/>
              <a:sym typeface="Roboto"/>
            </a:endParaRPr>
          </a:p>
        </p:txBody>
      </p:sp>
      <p:sp>
        <p:nvSpPr>
          <p:cNvPr id="1065" name="Google Shape;1065;p101">
            <a:extLst>
              <a:ext uri="{C183D7F6-B498-43B3-948B-1728B52AA6E4}">
                <adec:decorative xmlns:adec="http://schemas.microsoft.com/office/drawing/2017/decorative" val="1"/>
              </a:ext>
            </a:extLst>
          </p:cNvPr>
          <p:cNvSpPr/>
          <p:nvPr/>
        </p:nvSpPr>
        <p:spPr>
          <a:xfrm>
            <a:off x="8854484" y="2513347"/>
            <a:ext cx="2519400" cy="1103700"/>
          </a:xfrm>
          <a:prstGeom prst="chevron">
            <a:avLst>
              <a:gd name="adj" fmla="val 50000"/>
            </a:avLst>
          </a:prstGeom>
          <a:solidFill>
            <a:srgbClr val="99999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b="1">
              <a:latin typeface="Roboto"/>
              <a:ea typeface="Roboto"/>
              <a:cs typeface="Roboto"/>
              <a:sym typeface="Roboto"/>
            </a:endParaRPr>
          </a:p>
        </p:txBody>
      </p:sp>
      <p:sp>
        <p:nvSpPr>
          <p:cNvPr id="1080" name="Google Shape;1080;p101"/>
          <p:cNvSpPr/>
          <p:nvPr/>
        </p:nvSpPr>
        <p:spPr>
          <a:xfrm>
            <a:off x="508625" y="1951450"/>
            <a:ext cx="1975800" cy="524700"/>
          </a:xfrm>
          <a:prstGeom prst="rect">
            <a:avLst/>
          </a:prstGeom>
          <a:solidFill>
            <a:srgbClr val="00A6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FFFFFF"/>
                </a:solidFill>
                <a:latin typeface="Roboto Medium"/>
                <a:ea typeface="Roboto Medium"/>
                <a:cs typeface="Roboto Medium"/>
                <a:sym typeface="Roboto Medium"/>
              </a:rPr>
              <a:t>OCTOBER 2023 - MARCH 2024</a:t>
            </a:r>
            <a:endParaRPr dirty="0">
              <a:solidFill>
                <a:srgbClr val="FFFFFF"/>
              </a:solidFill>
              <a:latin typeface="Roboto Medium"/>
              <a:ea typeface="Roboto Medium"/>
              <a:cs typeface="Roboto Medium"/>
              <a:sym typeface="Roboto Medium"/>
            </a:endParaRPr>
          </a:p>
        </p:txBody>
      </p:sp>
      <p:sp>
        <p:nvSpPr>
          <p:cNvPr id="1075" name="Google Shape;1075;p101"/>
          <p:cNvSpPr txBox="1"/>
          <p:nvPr/>
        </p:nvSpPr>
        <p:spPr>
          <a:xfrm>
            <a:off x="640881" y="2700161"/>
            <a:ext cx="1833600" cy="79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300" b="1">
                <a:solidFill>
                  <a:srgbClr val="FFFFFF"/>
                </a:solidFill>
                <a:latin typeface="Roboto"/>
                <a:ea typeface="Roboto"/>
                <a:cs typeface="Roboto"/>
                <a:sym typeface="Roboto"/>
              </a:rPr>
              <a:t>PHASE 1</a:t>
            </a:r>
            <a:endParaRPr sz="1300" b="1">
              <a:solidFill>
                <a:srgbClr val="FFFFFF"/>
              </a:solidFill>
              <a:latin typeface="Roboto"/>
              <a:ea typeface="Roboto"/>
              <a:cs typeface="Roboto"/>
              <a:sym typeface="Roboto"/>
            </a:endParaRPr>
          </a:p>
          <a:p>
            <a:pPr marL="0" lvl="0" indent="0" algn="l" rtl="0">
              <a:spcBef>
                <a:spcPts val="0"/>
              </a:spcBef>
              <a:spcAft>
                <a:spcPts val="0"/>
              </a:spcAft>
              <a:buNone/>
            </a:pPr>
            <a:r>
              <a:rPr lang="en-US" sz="1800" b="1">
                <a:solidFill>
                  <a:srgbClr val="FFFFFF"/>
                </a:solidFill>
                <a:latin typeface="Roboto"/>
                <a:ea typeface="Roboto"/>
                <a:cs typeface="Roboto"/>
                <a:sym typeface="Roboto"/>
              </a:rPr>
              <a:t>Launch &amp; Planning</a:t>
            </a:r>
            <a:endParaRPr sz="1800" b="1">
              <a:solidFill>
                <a:srgbClr val="FFFFFF"/>
              </a:solidFill>
              <a:latin typeface="Roboto"/>
              <a:ea typeface="Roboto"/>
              <a:cs typeface="Roboto"/>
              <a:sym typeface="Roboto"/>
            </a:endParaRPr>
          </a:p>
        </p:txBody>
      </p:sp>
      <p:sp>
        <p:nvSpPr>
          <p:cNvPr id="1066" name="Google Shape;1066;p101"/>
          <p:cNvSpPr/>
          <p:nvPr/>
        </p:nvSpPr>
        <p:spPr>
          <a:xfrm>
            <a:off x="515355" y="3710871"/>
            <a:ext cx="1959000" cy="791100"/>
          </a:xfrm>
          <a:prstGeom prst="rect">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434343"/>
                </a:solidFill>
                <a:latin typeface="Roboto Medium"/>
                <a:ea typeface="Roboto Medium"/>
                <a:cs typeface="Roboto Medium"/>
                <a:sym typeface="Roboto Medium"/>
              </a:rPr>
              <a:t>Strategy Development</a:t>
            </a:r>
            <a:endParaRPr dirty="0">
              <a:solidFill>
                <a:srgbClr val="434343"/>
              </a:solidFill>
              <a:latin typeface="Roboto Medium"/>
              <a:ea typeface="Roboto Medium"/>
              <a:cs typeface="Roboto Medium"/>
              <a:sym typeface="Roboto Medium"/>
            </a:endParaRPr>
          </a:p>
        </p:txBody>
      </p:sp>
      <p:sp>
        <p:nvSpPr>
          <p:cNvPr id="1068" name="Google Shape;1068;p101"/>
          <p:cNvSpPr/>
          <p:nvPr/>
        </p:nvSpPr>
        <p:spPr>
          <a:xfrm>
            <a:off x="515355" y="4595848"/>
            <a:ext cx="1959000" cy="791100"/>
          </a:xfrm>
          <a:prstGeom prst="rect">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434343"/>
                </a:solidFill>
                <a:latin typeface="Roboto Medium"/>
                <a:ea typeface="Roboto Medium"/>
                <a:cs typeface="Roboto Medium"/>
                <a:sym typeface="Roboto Medium"/>
              </a:rPr>
              <a:t>Stakeholder Identification</a:t>
            </a:r>
            <a:endParaRPr dirty="0">
              <a:solidFill>
                <a:srgbClr val="434343"/>
              </a:solidFill>
              <a:latin typeface="Roboto Medium"/>
              <a:ea typeface="Roboto Medium"/>
              <a:cs typeface="Roboto Medium"/>
              <a:sym typeface="Roboto Medium"/>
            </a:endParaRPr>
          </a:p>
        </p:txBody>
      </p:sp>
      <p:sp>
        <p:nvSpPr>
          <p:cNvPr id="1081" name="Google Shape;1081;p101"/>
          <p:cNvSpPr/>
          <p:nvPr/>
        </p:nvSpPr>
        <p:spPr>
          <a:xfrm>
            <a:off x="2589176" y="1951450"/>
            <a:ext cx="1975800" cy="524700"/>
          </a:xfrm>
          <a:prstGeom prst="rect">
            <a:avLst/>
          </a:prstGeom>
          <a:solidFill>
            <a:srgbClr val="0579B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FFFFFF"/>
                </a:solidFill>
                <a:latin typeface="Roboto Medium"/>
                <a:ea typeface="Roboto Medium"/>
                <a:cs typeface="Roboto Medium"/>
                <a:sym typeface="Roboto Medium"/>
              </a:rPr>
              <a:t>APRIL - </a:t>
            </a:r>
            <a:endParaRPr dirty="0">
              <a:solidFill>
                <a:srgbClr val="FFFFFF"/>
              </a:solidFill>
              <a:latin typeface="Roboto Medium"/>
              <a:ea typeface="Roboto Medium"/>
              <a:cs typeface="Roboto Medium"/>
              <a:sym typeface="Roboto Medium"/>
            </a:endParaRPr>
          </a:p>
          <a:p>
            <a:pPr marL="0" lvl="0" indent="0" algn="ctr" rtl="0">
              <a:spcBef>
                <a:spcPts val="0"/>
              </a:spcBef>
              <a:spcAft>
                <a:spcPts val="0"/>
              </a:spcAft>
              <a:buNone/>
            </a:pPr>
            <a:r>
              <a:rPr lang="en-US" dirty="0">
                <a:solidFill>
                  <a:srgbClr val="FFFFFF"/>
                </a:solidFill>
                <a:latin typeface="Roboto Medium"/>
                <a:ea typeface="Roboto Medium"/>
                <a:cs typeface="Roboto Medium"/>
                <a:sym typeface="Roboto Medium"/>
              </a:rPr>
              <a:t>SEPTEMBER 2024</a:t>
            </a:r>
            <a:endParaRPr dirty="0">
              <a:solidFill>
                <a:srgbClr val="FFFFFF"/>
              </a:solidFill>
              <a:latin typeface="Roboto Medium"/>
              <a:ea typeface="Roboto Medium"/>
              <a:cs typeface="Roboto Medium"/>
              <a:sym typeface="Roboto Medium"/>
            </a:endParaRPr>
          </a:p>
        </p:txBody>
      </p:sp>
      <p:sp>
        <p:nvSpPr>
          <p:cNvPr id="1076" name="Google Shape;1076;p101"/>
          <p:cNvSpPr txBox="1"/>
          <p:nvPr/>
        </p:nvSpPr>
        <p:spPr>
          <a:xfrm>
            <a:off x="3179416" y="2700161"/>
            <a:ext cx="1619400" cy="79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300" b="1" dirty="0">
                <a:solidFill>
                  <a:srgbClr val="FFFFFF"/>
                </a:solidFill>
                <a:latin typeface="Roboto"/>
                <a:ea typeface="Roboto"/>
                <a:cs typeface="Roboto"/>
                <a:sym typeface="Roboto"/>
              </a:rPr>
              <a:t>PHASE 2</a:t>
            </a:r>
            <a:endParaRPr sz="1300" b="1" dirty="0">
              <a:solidFill>
                <a:srgbClr val="FFFFFF"/>
              </a:solidFill>
              <a:latin typeface="Roboto"/>
              <a:ea typeface="Roboto"/>
              <a:cs typeface="Roboto"/>
              <a:sym typeface="Roboto"/>
            </a:endParaRPr>
          </a:p>
          <a:p>
            <a:pPr marL="0" lvl="0" indent="0" algn="l" rtl="0">
              <a:spcBef>
                <a:spcPts val="0"/>
              </a:spcBef>
              <a:spcAft>
                <a:spcPts val="0"/>
              </a:spcAft>
              <a:buNone/>
            </a:pPr>
            <a:r>
              <a:rPr lang="en-US" sz="1800" b="1" dirty="0">
                <a:solidFill>
                  <a:srgbClr val="FFFFFF"/>
                </a:solidFill>
                <a:latin typeface="Roboto"/>
                <a:ea typeface="Roboto"/>
                <a:cs typeface="Roboto"/>
                <a:sym typeface="Roboto"/>
              </a:rPr>
              <a:t>Idea Generation</a:t>
            </a:r>
            <a:endParaRPr sz="2100" b="1" dirty="0">
              <a:solidFill>
                <a:srgbClr val="FFFFFF"/>
              </a:solidFill>
              <a:latin typeface="Roboto"/>
              <a:ea typeface="Roboto"/>
              <a:cs typeface="Roboto"/>
              <a:sym typeface="Roboto"/>
            </a:endParaRPr>
          </a:p>
        </p:txBody>
      </p:sp>
      <p:sp>
        <p:nvSpPr>
          <p:cNvPr id="1071" name="Google Shape;1071;p101"/>
          <p:cNvSpPr/>
          <p:nvPr/>
        </p:nvSpPr>
        <p:spPr>
          <a:xfrm>
            <a:off x="2597554" y="3715250"/>
            <a:ext cx="1959000" cy="791100"/>
          </a:xfrm>
          <a:prstGeom prst="rect">
            <a:avLst/>
          </a:prstGeom>
          <a:solidFill>
            <a:srgbClr val="9FC5E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434343"/>
                </a:solidFill>
                <a:latin typeface="Roboto Medium"/>
                <a:ea typeface="Roboto Medium"/>
                <a:cs typeface="Roboto Medium"/>
                <a:sym typeface="Roboto Medium"/>
              </a:rPr>
              <a:t>Outreach and Idea Generation</a:t>
            </a:r>
            <a:endParaRPr dirty="0">
              <a:solidFill>
                <a:srgbClr val="434343"/>
              </a:solidFill>
              <a:latin typeface="Roboto Medium"/>
              <a:ea typeface="Roboto Medium"/>
              <a:cs typeface="Roboto Medium"/>
              <a:sym typeface="Roboto Medium"/>
            </a:endParaRPr>
          </a:p>
        </p:txBody>
      </p:sp>
      <p:sp>
        <p:nvSpPr>
          <p:cNvPr id="1073" name="Google Shape;1073;p101"/>
          <p:cNvSpPr/>
          <p:nvPr/>
        </p:nvSpPr>
        <p:spPr>
          <a:xfrm>
            <a:off x="2597554" y="4600227"/>
            <a:ext cx="1959000" cy="791100"/>
          </a:xfrm>
          <a:prstGeom prst="rect">
            <a:avLst/>
          </a:prstGeom>
          <a:solidFill>
            <a:srgbClr val="9FC5E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434343"/>
                </a:solidFill>
                <a:latin typeface="Roboto Medium"/>
                <a:ea typeface="Roboto Medium"/>
                <a:cs typeface="Roboto Medium"/>
                <a:sym typeface="Roboto Medium"/>
              </a:rPr>
              <a:t>Identification of Common Themes &amp; Priorities</a:t>
            </a:r>
            <a:endParaRPr dirty="0">
              <a:solidFill>
                <a:srgbClr val="434343"/>
              </a:solidFill>
              <a:latin typeface="Roboto Medium"/>
              <a:ea typeface="Roboto Medium"/>
              <a:cs typeface="Roboto Medium"/>
              <a:sym typeface="Roboto Medium"/>
            </a:endParaRPr>
          </a:p>
        </p:txBody>
      </p:sp>
      <p:sp>
        <p:nvSpPr>
          <p:cNvPr id="1082" name="Google Shape;1082;p101"/>
          <p:cNvSpPr/>
          <p:nvPr/>
        </p:nvSpPr>
        <p:spPr>
          <a:xfrm>
            <a:off x="4669727" y="1951450"/>
            <a:ext cx="1975800" cy="524700"/>
          </a:xfrm>
          <a:prstGeom prst="rect">
            <a:avLst/>
          </a:prstGeom>
          <a:solidFill>
            <a:srgbClr val="99999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FFFFFF"/>
                </a:solidFill>
                <a:latin typeface="Roboto Medium"/>
                <a:ea typeface="Roboto Medium"/>
                <a:cs typeface="Roboto Medium"/>
                <a:sym typeface="Roboto Medium"/>
              </a:rPr>
              <a:t>OCTOBER 2024 - </a:t>
            </a:r>
            <a:endParaRPr dirty="0">
              <a:solidFill>
                <a:srgbClr val="FFFFFF"/>
              </a:solidFill>
              <a:latin typeface="Roboto Medium"/>
              <a:ea typeface="Roboto Medium"/>
              <a:cs typeface="Roboto Medium"/>
              <a:sym typeface="Roboto Medium"/>
            </a:endParaRPr>
          </a:p>
          <a:p>
            <a:pPr marL="0" lvl="0" indent="0" algn="ctr" rtl="0">
              <a:spcBef>
                <a:spcPts val="0"/>
              </a:spcBef>
              <a:spcAft>
                <a:spcPts val="0"/>
              </a:spcAft>
              <a:buNone/>
            </a:pPr>
            <a:r>
              <a:rPr lang="en-US" dirty="0">
                <a:solidFill>
                  <a:srgbClr val="FFFFFF"/>
                </a:solidFill>
                <a:latin typeface="Roboto Medium"/>
                <a:ea typeface="Roboto Medium"/>
                <a:cs typeface="Roboto Medium"/>
                <a:sym typeface="Roboto Medium"/>
              </a:rPr>
              <a:t>MARCH 2025</a:t>
            </a:r>
            <a:endParaRPr dirty="0">
              <a:solidFill>
                <a:srgbClr val="FFFFFF"/>
              </a:solidFill>
              <a:latin typeface="Roboto Medium"/>
              <a:ea typeface="Roboto Medium"/>
              <a:cs typeface="Roboto Medium"/>
              <a:sym typeface="Roboto Medium"/>
            </a:endParaRPr>
          </a:p>
        </p:txBody>
      </p:sp>
      <p:sp>
        <p:nvSpPr>
          <p:cNvPr id="1077" name="Google Shape;1077;p101"/>
          <p:cNvSpPr txBox="1"/>
          <p:nvPr/>
        </p:nvSpPr>
        <p:spPr>
          <a:xfrm>
            <a:off x="5254360" y="2700161"/>
            <a:ext cx="1377300" cy="79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300" b="1" dirty="0">
                <a:solidFill>
                  <a:srgbClr val="FFFFFF"/>
                </a:solidFill>
                <a:latin typeface="Roboto"/>
                <a:ea typeface="Roboto"/>
                <a:cs typeface="Roboto"/>
                <a:sym typeface="Roboto"/>
              </a:rPr>
              <a:t>PHASE 3</a:t>
            </a:r>
            <a:endParaRPr sz="1300" b="1" dirty="0">
              <a:solidFill>
                <a:srgbClr val="FFFFFF"/>
              </a:solidFill>
              <a:latin typeface="Roboto"/>
              <a:ea typeface="Roboto"/>
              <a:cs typeface="Roboto"/>
              <a:sym typeface="Roboto"/>
            </a:endParaRPr>
          </a:p>
          <a:p>
            <a:pPr marL="0" lvl="0" indent="0" algn="l" rtl="0">
              <a:spcBef>
                <a:spcPts val="0"/>
              </a:spcBef>
              <a:spcAft>
                <a:spcPts val="0"/>
              </a:spcAft>
              <a:buNone/>
            </a:pPr>
            <a:r>
              <a:rPr lang="en-US" sz="1800" b="1" dirty="0">
                <a:solidFill>
                  <a:srgbClr val="FFFFFF"/>
                </a:solidFill>
                <a:latin typeface="Roboto"/>
                <a:ea typeface="Roboto"/>
                <a:cs typeface="Roboto"/>
                <a:sym typeface="Roboto"/>
              </a:rPr>
              <a:t>Drafting</a:t>
            </a:r>
            <a:endParaRPr sz="2200" b="1" dirty="0">
              <a:solidFill>
                <a:srgbClr val="FFFFFF"/>
              </a:solidFill>
              <a:latin typeface="Roboto"/>
              <a:ea typeface="Roboto"/>
              <a:cs typeface="Roboto"/>
              <a:sym typeface="Roboto"/>
            </a:endParaRPr>
          </a:p>
        </p:txBody>
      </p:sp>
      <p:sp>
        <p:nvSpPr>
          <p:cNvPr id="1067" name="Google Shape;1067;p101"/>
          <p:cNvSpPr/>
          <p:nvPr/>
        </p:nvSpPr>
        <p:spPr>
          <a:xfrm>
            <a:off x="4679779" y="3710871"/>
            <a:ext cx="1959000" cy="7911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434343"/>
                </a:solidFill>
                <a:latin typeface="Roboto Medium"/>
                <a:ea typeface="Roboto Medium"/>
                <a:cs typeface="Roboto Medium"/>
                <a:sym typeface="Roboto Medium"/>
              </a:rPr>
              <a:t>Drafting &amp; Reviews</a:t>
            </a:r>
            <a:endParaRPr>
              <a:solidFill>
                <a:srgbClr val="434343"/>
              </a:solidFill>
              <a:latin typeface="Roboto Medium"/>
              <a:ea typeface="Roboto Medium"/>
              <a:cs typeface="Roboto Medium"/>
              <a:sym typeface="Roboto Medium"/>
            </a:endParaRPr>
          </a:p>
        </p:txBody>
      </p:sp>
      <p:sp>
        <p:nvSpPr>
          <p:cNvPr id="1072" name="Google Shape;1072;p101"/>
          <p:cNvSpPr/>
          <p:nvPr/>
        </p:nvSpPr>
        <p:spPr>
          <a:xfrm>
            <a:off x="4679791" y="4595800"/>
            <a:ext cx="1959000" cy="7911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300">
                <a:solidFill>
                  <a:srgbClr val="434343"/>
                </a:solidFill>
                <a:latin typeface="Roboto Medium"/>
                <a:ea typeface="Roboto Medium"/>
                <a:cs typeface="Roboto Medium"/>
                <a:sym typeface="Roboto Medium"/>
              </a:rPr>
              <a:t>Refine Commitments &amp; Incorporate Feedback</a:t>
            </a:r>
            <a:endParaRPr sz="1300">
              <a:solidFill>
                <a:srgbClr val="434343"/>
              </a:solidFill>
              <a:latin typeface="Roboto Medium"/>
              <a:ea typeface="Roboto Medium"/>
              <a:cs typeface="Roboto Medium"/>
              <a:sym typeface="Roboto Medium"/>
            </a:endParaRPr>
          </a:p>
        </p:txBody>
      </p:sp>
      <p:sp>
        <p:nvSpPr>
          <p:cNvPr id="1083" name="Google Shape;1083;p101"/>
          <p:cNvSpPr/>
          <p:nvPr/>
        </p:nvSpPr>
        <p:spPr>
          <a:xfrm>
            <a:off x="6750277" y="1951450"/>
            <a:ext cx="1975800" cy="524700"/>
          </a:xfrm>
          <a:prstGeom prst="rect">
            <a:avLst/>
          </a:prstGeom>
          <a:solidFill>
            <a:srgbClr val="0FA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FFFFFF"/>
                </a:solidFill>
                <a:latin typeface="Roboto Medium"/>
                <a:ea typeface="Roboto Medium"/>
                <a:cs typeface="Roboto Medium"/>
                <a:sym typeface="Roboto Medium"/>
              </a:rPr>
              <a:t>APRIL- </a:t>
            </a:r>
            <a:endParaRPr dirty="0">
              <a:solidFill>
                <a:srgbClr val="FFFFFF"/>
              </a:solidFill>
              <a:latin typeface="Roboto Medium"/>
              <a:ea typeface="Roboto Medium"/>
              <a:cs typeface="Roboto Medium"/>
              <a:sym typeface="Roboto Medium"/>
            </a:endParaRPr>
          </a:p>
          <a:p>
            <a:pPr marL="0" lvl="0" indent="0" algn="ctr" rtl="0">
              <a:spcBef>
                <a:spcPts val="0"/>
              </a:spcBef>
              <a:spcAft>
                <a:spcPts val="0"/>
              </a:spcAft>
              <a:buNone/>
            </a:pPr>
            <a:r>
              <a:rPr lang="en-US" dirty="0">
                <a:solidFill>
                  <a:srgbClr val="FFFFFF"/>
                </a:solidFill>
                <a:latin typeface="Roboto Medium"/>
                <a:ea typeface="Roboto Medium"/>
                <a:cs typeface="Roboto Medium"/>
                <a:sym typeface="Roboto Medium"/>
              </a:rPr>
              <a:t>SEPTEMBER  2025</a:t>
            </a:r>
            <a:endParaRPr dirty="0">
              <a:solidFill>
                <a:srgbClr val="FFFFFF"/>
              </a:solidFill>
              <a:latin typeface="Roboto Medium"/>
              <a:ea typeface="Roboto Medium"/>
              <a:cs typeface="Roboto Medium"/>
              <a:sym typeface="Roboto Medium"/>
            </a:endParaRPr>
          </a:p>
        </p:txBody>
      </p:sp>
      <p:sp>
        <p:nvSpPr>
          <p:cNvPr id="1078" name="Google Shape;1078;p101"/>
          <p:cNvSpPr txBox="1"/>
          <p:nvPr/>
        </p:nvSpPr>
        <p:spPr>
          <a:xfrm>
            <a:off x="7339983" y="2700161"/>
            <a:ext cx="1619400" cy="79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300" b="1" dirty="0">
                <a:solidFill>
                  <a:srgbClr val="FFFFFF"/>
                </a:solidFill>
                <a:latin typeface="Roboto"/>
                <a:ea typeface="Roboto"/>
                <a:cs typeface="Roboto"/>
                <a:sym typeface="Roboto"/>
              </a:rPr>
              <a:t>PHASE 4</a:t>
            </a:r>
            <a:endParaRPr sz="1300" b="1" dirty="0">
              <a:solidFill>
                <a:srgbClr val="FFFFFF"/>
              </a:solidFill>
              <a:latin typeface="Roboto"/>
              <a:ea typeface="Roboto"/>
              <a:cs typeface="Roboto"/>
              <a:sym typeface="Roboto"/>
            </a:endParaRPr>
          </a:p>
          <a:p>
            <a:pPr marL="0" lvl="0" indent="0" algn="l" rtl="0">
              <a:spcBef>
                <a:spcPts val="0"/>
              </a:spcBef>
              <a:spcAft>
                <a:spcPts val="0"/>
              </a:spcAft>
              <a:buNone/>
            </a:pPr>
            <a:r>
              <a:rPr lang="en-US" sz="1800" b="1" dirty="0">
                <a:solidFill>
                  <a:srgbClr val="FFFFFF"/>
                </a:solidFill>
                <a:latin typeface="Roboto"/>
                <a:ea typeface="Roboto"/>
                <a:cs typeface="Roboto"/>
                <a:sym typeface="Roboto"/>
              </a:rPr>
              <a:t>Publication</a:t>
            </a:r>
            <a:endParaRPr sz="2200" b="1" dirty="0">
              <a:solidFill>
                <a:srgbClr val="FFFFFF"/>
              </a:solidFill>
              <a:latin typeface="Roboto"/>
              <a:ea typeface="Roboto"/>
              <a:cs typeface="Roboto"/>
              <a:sym typeface="Roboto"/>
            </a:endParaRPr>
          </a:p>
        </p:txBody>
      </p:sp>
      <p:sp>
        <p:nvSpPr>
          <p:cNvPr id="1069" name="Google Shape;1069;p101"/>
          <p:cNvSpPr/>
          <p:nvPr/>
        </p:nvSpPr>
        <p:spPr>
          <a:xfrm>
            <a:off x="6761978" y="3715248"/>
            <a:ext cx="1959000" cy="791100"/>
          </a:xfrm>
          <a:prstGeom prst="rect">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434343"/>
                </a:solidFill>
                <a:latin typeface="Roboto Medium"/>
                <a:ea typeface="Roboto Medium"/>
                <a:cs typeface="Roboto Medium"/>
                <a:sym typeface="Roboto Medium"/>
              </a:rPr>
              <a:t>Final Draft</a:t>
            </a:r>
            <a:endParaRPr>
              <a:solidFill>
                <a:srgbClr val="434343"/>
              </a:solidFill>
              <a:latin typeface="Roboto Medium"/>
              <a:ea typeface="Roboto Medium"/>
              <a:cs typeface="Roboto Medium"/>
              <a:sym typeface="Roboto Medium"/>
            </a:endParaRPr>
          </a:p>
        </p:txBody>
      </p:sp>
      <p:sp>
        <p:nvSpPr>
          <p:cNvPr id="1074" name="Google Shape;1074;p101"/>
          <p:cNvSpPr/>
          <p:nvPr/>
        </p:nvSpPr>
        <p:spPr>
          <a:xfrm>
            <a:off x="6761991" y="4604552"/>
            <a:ext cx="1959000" cy="791100"/>
          </a:xfrm>
          <a:prstGeom prst="rect">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434343"/>
                </a:solidFill>
                <a:latin typeface="Roboto Medium"/>
                <a:ea typeface="Roboto Medium"/>
                <a:cs typeface="Roboto Medium"/>
                <a:sym typeface="Roboto Medium"/>
              </a:rPr>
              <a:t>Promotional Communications</a:t>
            </a:r>
            <a:endParaRPr dirty="0">
              <a:solidFill>
                <a:srgbClr val="434343"/>
              </a:solidFill>
              <a:latin typeface="Roboto Medium"/>
              <a:ea typeface="Roboto Medium"/>
              <a:cs typeface="Roboto Medium"/>
              <a:sym typeface="Roboto Medium"/>
            </a:endParaRPr>
          </a:p>
        </p:txBody>
      </p:sp>
      <p:sp>
        <p:nvSpPr>
          <p:cNvPr id="1084" name="Google Shape;1084;p101"/>
          <p:cNvSpPr/>
          <p:nvPr/>
        </p:nvSpPr>
        <p:spPr>
          <a:xfrm>
            <a:off x="8830828" y="1951450"/>
            <a:ext cx="1975800" cy="524700"/>
          </a:xfrm>
          <a:prstGeom prst="rect">
            <a:avLst/>
          </a:prstGeom>
          <a:solidFill>
            <a:srgbClr val="99999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FFFFFF"/>
                </a:solidFill>
                <a:latin typeface="Roboto Medium"/>
                <a:ea typeface="Roboto Medium"/>
                <a:cs typeface="Roboto Medium"/>
                <a:sym typeface="Roboto Medium"/>
              </a:rPr>
              <a:t>OCTOBER - DECEMBER 2025</a:t>
            </a:r>
            <a:endParaRPr>
              <a:solidFill>
                <a:srgbClr val="FFFFFF"/>
              </a:solidFill>
              <a:latin typeface="Roboto Medium"/>
              <a:ea typeface="Roboto Medium"/>
              <a:cs typeface="Roboto Medium"/>
              <a:sym typeface="Roboto Medium"/>
            </a:endParaRPr>
          </a:p>
        </p:txBody>
      </p:sp>
      <p:sp>
        <p:nvSpPr>
          <p:cNvPr id="1079" name="Google Shape;1079;p101"/>
          <p:cNvSpPr txBox="1"/>
          <p:nvPr/>
        </p:nvSpPr>
        <p:spPr>
          <a:xfrm>
            <a:off x="9425670" y="2700161"/>
            <a:ext cx="1377300" cy="79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300" b="1">
                <a:solidFill>
                  <a:srgbClr val="FFFFFF"/>
                </a:solidFill>
                <a:latin typeface="Roboto"/>
                <a:ea typeface="Roboto"/>
                <a:cs typeface="Roboto"/>
                <a:sym typeface="Roboto"/>
              </a:rPr>
              <a:t>PHASE 5</a:t>
            </a:r>
            <a:endParaRPr sz="1300" b="1">
              <a:solidFill>
                <a:srgbClr val="FFFFFF"/>
              </a:solidFill>
              <a:latin typeface="Roboto"/>
              <a:ea typeface="Roboto"/>
              <a:cs typeface="Roboto"/>
              <a:sym typeface="Roboto"/>
            </a:endParaRPr>
          </a:p>
          <a:p>
            <a:pPr marL="0" lvl="0" indent="0" algn="l" rtl="0">
              <a:spcBef>
                <a:spcPts val="0"/>
              </a:spcBef>
              <a:spcAft>
                <a:spcPts val="0"/>
              </a:spcAft>
              <a:buNone/>
            </a:pPr>
            <a:r>
              <a:rPr lang="en-US" sz="1800" b="1">
                <a:solidFill>
                  <a:srgbClr val="FFFFFF"/>
                </a:solidFill>
                <a:latin typeface="Roboto"/>
                <a:ea typeface="Roboto"/>
                <a:cs typeface="Roboto"/>
                <a:sym typeface="Roboto"/>
              </a:rPr>
              <a:t>Closeout</a:t>
            </a:r>
            <a:endParaRPr sz="2200" b="1">
              <a:solidFill>
                <a:srgbClr val="FFFFFF"/>
              </a:solidFill>
              <a:latin typeface="Roboto"/>
              <a:ea typeface="Roboto"/>
              <a:cs typeface="Roboto"/>
              <a:sym typeface="Roboto"/>
            </a:endParaRPr>
          </a:p>
        </p:txBody>
      </p:sp>
      <p:sp>
        <p:nvSpPr>
          <p:cNvPr id="1070" name="Google Shape;1070;p101"/>
          <p:cNvSpPr/>
          <p:nvPr/>
        </p:nvSpPr>
        <p:spPr>
          <a:xfrm>
            <a:off x="8844203" y="3715248"/>
            <a:ext cx="1959000" cy="7911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434343"/>
                </a:solidFill>
                <a:latin typeface="Roboto Medium"/>
                <a:ea typeface="Roboto Medium"/>
                <a:cs typeface="Roboto Medium"/>
                <a:sym typeface="Roboto Medium"/>
              </a:rPr>
              <a:t>Compile Feedback &amp; Lessons Learned</a:t>
            </a:r>
            <a:endParaRPr>
              <a:solidFill>
                <a:srgbClr val="434343"/>
              </a:solidFill>
              <a:latin typeface="Roboto Medium"/>
              <a:ea typeface="Roboto Medium"/>
              <a:cs typeface="Roboto Medium"/>
              <a:sym typeface="Roboto Medium"/>
            </a:endParaRPr>
          </a:p>
        </p:txBody>
      </p:sp>
      <p:pic>
        <p:nvPicPr>
          <p:cNvPr id="1085" name="Google Shape;1085;p101" descr="This is an image says &quot;Draft&quot; in red text to illustrate that the page contains draft information. "/>
          <p:cNvPicPr preferRelativeResize="0"/>
          <p:nvPr/>
        </p:nvPicPr>
        <p:blipFill>
          <a:blip r:embed="rId3">
            <a:alphaModFix amt="25000"/>
          </a:blip>
          <a:stretch>
            <a:fillRect/>
          </a:stretch>
        </p:blipFill>
        <p:spPr>
          <a:xfrm rot="-1933237">
            <a:off x="8358358" y="4604511"/>
            <a:ext cx="3766234" cy="120785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90"/>
        <p:cNvGrpSpPr/>
        <p:nvPr/>
      </p:nvGrpSpPr>
      <p:grpSpPr>
        <a:xfrm>
          <a:off x="0" y="0"/>
          <a:ext cx="0" cy="0"/>
          <a:chOff x="0" y="0"/>
          <a:chExt cx="0" cy="0"/>
        </a:xfrm>
      </p:grpSpPr>
      <p:sp>
        <p:nvSpPr>
          <p:cNvPr id="1091" name="Google Shape;1091;p102"/>
          <p:cNvSpPr txBox="1">
            <a:spLocks noGrp="1"/>
          </p:cNvSpPr>
          <p:nvPr>
            <p:ph type="sldNum" idx="12"/>
          </p:nvPr>
        </p:nvSpPr>
        <p:spPr>
          <a:xfrm>
            <a:off x="11296610" y="6217622"/>
            <a:ext cx="731700" cy="52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24</a:t>
            </a:fld>
            <a:endParaRPr/>
          </a:p>
        </p:txBody>
      </p:sp>
      <p:sp>
        <p:nvSpPr>
          <p:cNvPr id="1092" name="Google Shape;1092;p102"/>
          <p:cNvSpPr txBox="1">
            <a:spLocks noGrp="1"/>
          </p:cNvSpPr>
          <p:nvPr>
            <p:ph type="title"/>
          </p:nvPr>
        </p:nvSpPr>
        <p:spPr>
          <a:xfrm>
            <a:off x="585800" y="103900"/>
            <a:ext cx="10710900" cy="11736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dirty="0"/>
              <a:t>Summit for Democracy</a:t>
            </a:r>
            <a:endParaRPr dirty="0"/>
          </a:p>
        </p:txBody>
      </p:sp>
      <p:sp>
        <p:nvSpPr>
          <p:cNvPr id="1093" name="Google Shape;1093;p102"/>
          <p:cNvSpPr txBox="1">
            <a:spLocks noGrp="1"/>
          </p:cNvSpPr>
          <p:nvPr>
            <p:ph type="subTitle" idx="1"/>
          </p:nvPr>
        </p:nvSpPr>
        <p:spPr>
          <a:xfrm>
            <a:off x="585800" y="1277500"/>
            <a:ext cx="10710900" cy="524700"/>
          </a:xfrm>
          <a:prstGeom prst="rect">
            <a:avLst/>
          </a:prstGeom>
        </p:spPr>
        <p:txBody>
          <a:bodyPr spcFirstLastPara="1" wrap="square" lIns="91425" tIns="45700" rIns="91425" bIns="45700" anchor="t" anchorCtr="0">
            <a:normAutofit fontScale="85000" lnSpcReduction="20000"/>
          </a:bodyPr>
          <a:lstStyle/>
          <a:p>
            <a:pPr marL="0" lvl="0" indent="0" algn="l" rtl="0">
              <a:spcBef>
                <a:spcPts val="1000"/>
              </a:spcBef>
              <a:spcAft>
                <a:spcPts val="0"/>
              </a:spcAft>
              <a:buNone/>
            </a:pPr>
            <a:r>
              <a:rPr lang="en-US" b="1">
                <a:latin typeface="Roboto"/>
                <a:ea typeface="Roboto"/>
                <a:cs typeface="Roboto"/>
                <a:sym typeface="Roboto"/>
              </a:rPr>
              <a:t>Democratic Renewal in Action</a:t>
            </a:r>
            <a:endParaRPr b="1">
              <a:latin typeface="Roboto"/>
              <a:ea typeface="Roboto"/>
              <a:cs typeface="Roboto"/>
              <a:sym typeface="Roboto"/>
            </a:endParaRPr>
          </a:p>
        </p:txBody>
      </p:sp>
      <p:sp>
        <p:nvSpPr>
          <p:cNvPr id="1094" name="Google Shape;1094;p102"/>
          <p:cNvSpPr txBox="1"/>
          <p:nvPr/>
        </p:nvSpPr>
        <p:spPr>
          <a:xfrm>
            <a:off x="5203675" y="2505625"/>
            <a:ext cx="6200100" cy="357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a:solidFill>
                  <a:schemeClr val="dk1"/>
                </a:solidFill>
                <a:latin typeface="Calibri"/>
                <a:ea typeface="Calibri"/>
                <a:cs typeface="Calibri"/>
                <a:sym typeface="Calibri"/>
              </a:rPr>
              <a:t>The Republic of Korea will lead the third Summit for Democracy in March 2024 under the theme, “Democracy for Future Generations.” It will feature a three-day program of events in Seoul with representatives from governments and authorities, civil society, private sector, and other stakeholders.</a:t>
            </a:r>
            <a:endParaRPr sz="2800">
              <a:solidFill>
                <a:schemeClr val="dk1"/>
              </a:solidFill>
              <a:latin typeface="Calibri"/>
              <a:ea typeface="Calibri"/>
              <a:cs typeface="Calibri"/>
              <a:sym typeface="Calibri"/>
            </a:endParaRPr>
          </a:p>
        </p:txBody>
      </p:sp>
      <p:pic>
        <p:nvPicPr>
          <p:cNvPr id="1095" name="Google Shape;1095;p102" descr="This image is of the U.S. Department of State logo. "/>
          <p:cNvPicPr preferRelativeResize="0"/>
          <p:nvPr/>
        </p:nvPicPr>
        <p:blipFill>
          <a:blip r:embed="rId3">
            <a:alphaModFix/>
          </a:blip>
          <a:stretch>
            <a:fillRect/>
          </a:stretch>
        </p:blipFill>
        <p:spPr>
          <a:xfrm>
            <a:off x="1035475" y="2302262"/>
            <a:ext cx="3986627" cy="3986627"/>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03C71"/>
        </a:solidFill>
        <a:effectLst/>
      </p:bgPr>
    </p:bg>
    <p:spTree>
      <p:nvGrpSpPr>
        <p:cNvPr id="1" name="Shape 1100"/>
        <p:cNvGrpSpPr/>
        <p:nvPr/>
      </p:nvGrpSpPr>
      <p:grpSpPr>
        <a:xfrm>
          <a:off x="0" y="0"/>
          <a:ext cx="0" cy="0"/>
          <a:chOff x="0" y="0"/>
          <a:chExt cx="0" cy="0"/>
        </a:xfrm>
      </p:grpSpPr>
      <p:sp>
        <p:nvSpPr>
          <p:cNvPr id="1101" name="Google Shape;1101;p103"/>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25</a:t>
            </a:fld>
            <a:endParaRPr/>
          </a:p>
        </p:txBody>
      </p:sp>
      <p:sp>
        <p:nvSpPr>
          <p:cNvPr id="1102" name="Google Shape;1102;p103"/>
          <p:cNvSpPr txBox="1">
            <a:spLocks noGrp="1"/>
          </p:cNvSpPr>
          <p:nvPr>
            <p:ph type="title" idx="4294967295"/>
          </p:nvPr>
        </p:nvSpPr>
        <p:spPr>
          <a:xfrm>
            <a:off x="2974200" y="2265350"/>
            <a:ext cx="6068700" cy="21795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t"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100" b="1" i="0" u="none" strike="noStrike" kern="0" cap="none" spc="0" normalizeH="0" baseline="0" noProof="0" dirty="0">
                <a:ln>
                  <a:noFill/>
                </a:ln>
                <a:solidFill>
                  <a:schemeClr val="lt1"/>
                </a:solidFill>
                <a:effectLst/>
                <a:uLnTx/>
                <a:uFillTx/>
                <a:latin typeface="Arial"/>
                <a:ea typeface="Arial"/>
                <a:cs typeface="Arial"/>
                <a:sym typeface="Arial"/>
              </a:rPr>
              <a:t>Discussion</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1108" name="Google Shape;1108;p104"/>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US"/>
              <a:t>26</a:t>
            </a:fld>
            <a:endParaRPr/>
          </a:p>
        </p:txBody>
      </p:sp>
      <p:sp>
        <p:nvSpPr>
          <p:cNvPr id="1109" name="Google Shape;1109;p104"/>
          <p:cNvSpPr txBox="1">
            <a:spLocks noGrp="1"/>
          </p:cNvSpPr>
          <p:nvPr>
            <p:ph type="title"/>
          </p:nvPr>
        </p:nvSpPr>
        <p:spPr>
          <a:xfrm>
            <a:off x="286025" y="2657270"/>
            <a:ext cx="8025300" cy="127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500" dirty="0"/>
              <a:t>Improving the Co-Creation Process - Miro Exercise</a:t>
            </a:r>
            <a:endParaRPr sz="45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14"/>
        <p:cNvGrpSpPr/>
        <p:nvPr/>
      </p:nvGrpSpPr>
      <p:grpSpPr>
        <a:xfrm>
          <a:off x="0" y="0"/>
          <a:ext cx="0" cy="0"/>
          <a:chOff x="0" y="0"/>
          <a:chExt cx="0" cy="0"/>
        </a:xfrm>
      </p:grpSpPr>
      <p:sp>
        <p:nvSpPr>
          <p:cNvPr id="1115" name="Google Shape;1115;p105"/>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000"/>
              <a:buFont typeface="Arial"/>
              <a:buNone/>
            </a:pPr>
            <a:fld id="{00000000-1234-1234-1234-123412341234}" type="slidenum">
              <a:rPr lang="en-US"/>
              <a:t>27</a:t>
            </a:fld>
            <a:endParaRPr/>
          </a:p>
        </p:txBody>
      </p:sp>
      <p:sp>
        <p:nvSpPr>
          <p:cNvPr id="1116" name="Google Shape;1116;p105"/>
          <p:cNvSpPr txBox="1">
            <a:spLocks noGrp="1"/>
          </p:cNvSpPr>
          <p:nvPr>
            <p:ph type="title"/>
          </p:nvPr>
        </p:nvSpPr>
        <p:spPr>
          <a:xfrm>
            <a:off x="788999" y="402075"/>
            <a:ext cx="108729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5833" dirty="0"/>
              <a:t>Past Co-creation Approaches</a:t>
            </a:r>
            <a:endParaRPr sz="5833" dirty="0"/>
          </a:p>
        </p:txBody>
      </p:sp>
      <p:sp>
        <p:nvSpPr>
          <p:cNvPr id="1117" name="Google Shape;1117;p105"/>
          <p:cNvSpPr txBox="1">
            <a:spLocks noGrp="1"/>
          </p:cNvSpPr>
          <p:nvPr>
            <p:ph type="subTitle" idx="1"/>
          </p:nvPr>
        </p:nvSpPr>
        <p:spPr>
          <a:xfrm>
            <a:off x="789000" y="1554800"/>
            <a:ext cx="9794100" cy="47888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i="0" dirty="0">
                <a:solidFill>
                  <a:srgbClr val="0579BD"/>
                </a:solidFill>
              </a:rPr>
              <a:t>Exploring Past Processes</a:t>
            </a:r>
            <a:endParaRPr i="0" dirty="0">
              <a:solidFill>
                <a:srgbClr val="0579BD"/>
              </a:solidFill>
            </a:endParaRPr>
          </a:p>
          <a:p>
            <a:pPr marL="457200" lvl="0" indent="-342900" algn="l" rtl="0">
              <a:spcBef>
                <a:spcPts val="0"/>
              </a:spcBef>
              <a:spcAft>
                <a:spcPts val="0"/>
              </a:spcAft>
              <a:buClr>
                <a:schemeClr val="lt1"/>
              </a:buClr>
              <a:buSzPts val="1800"/>
              <a:buChar char="●"/>
            </a:pPr>
            <a:r>
              <a:rPr lang="en-US" b="0" i="0" dirty="0">
                <a:solidFill>
                  <a:schemeClr val="lt1"/>
                </a:solidFill>
                <a:latin typeface="Calibri"/>
                <a:ea typeface="Calibri"/>
                <a:cs typeface="Calibri"/>
                <a:sym typeface="Calibri"/>
              </a:rPr>
              <a:t>Open government in the 2008 transition</a:t>
            </a:r>
            <a:endParaRPr b="0" i="0" dirty="0">
              <a:solidFill>
                <a:schemeClr val="lt1"/>
              </a:solidFill>
              <a:latin typeface="Calibri"/>
              <a:ea typeface="Calibri"/>
              <a:cs typeface="Calibri"/>
              <a:sym typeface="Calibri"/>
            </a:endParaRPr>
          </a:p>
          <a:p>
            <a:pPr marL="457200" lvl="0" indent="-342900" algn="l" rtl="0">
              <a:spcBef>
                <a:spcPts val="0"/>
              </a:spcBef>
              <a:spcAft>
                <a:spcPts val="0"/>
              </a:spcAft>
              <a:buClr>
                <a:schemeClr val="lt1"/>
              </a:buClr>
              <a:buSzPts val="1800"/>
              <a:buChar char="●"/>
            </a:pPr>
            <a:r>
              <a:rPr lang="en-US" b="0" i="0" dirty="0">
                <a:solidFill>
                  <a:schemeClr val="lt1"/>
                </a:solidFill>
                <a:latin typeface="Calibri"/>
                <a:ea typeface="Calibri"/>
                <a:cs typeface="Calibri"/>
                <a:sym typeface="Calibri"/>
              </a:rPr>
              <a:t>2009 Open Government Directive and plans</a:t>
            </a:r>
            <a:endParaRPr b="0" i="0" dirty="0">
              <a:solidFill>
                <a:schemeClr val="lt1"/>
              </a:solidFill>
              <a:latin typeface="Calibri"/>
              <a:ea typeface="Calibri"/>
              <a:cs typeface="Calibri"/>
              <a:sym typeface="Calibri"/>
            </a:endParaRPr>
          </a:p>
          <a:p>
            <a:pPr marL="457200" lvl="0" indent="-342900" algn="l" rtl="0">
              <a:spcBef>
                <a:spcPts val="0"/>
              </a:spcBef>
              <a:spcAft>
                <a:spcPts val="0"/>
              </a:spcAft>
              <a:buClr>
                <a:schemeClr val="lt1"/>
              </a:buClr>
              <a:buSzPts val="1800"/>
              <a:buChar char="●"/>
            </a:pPr>
            <a:r>
              <a:rPr lang="en-US" b="0" i="0" dirty="0">
                <a:solidFill>
                  <a:schemeClr val="lt1"/>
                </a:solidFill>
                <a:latin typeface="Calibri"/>
                <a:ea typeface="Calibri"/>
                <a:cs typeface="Calibri"/>
                <a:sym typeface="Calibri"/>
              </a:rPr>
              <a:t>Online ideation platforms</a:t>
            </a:r>
            <a:endParaRPr b="0" i="0" dirty="0">
              <a:solidFill>
                <a:schemeClr val="lt1"/>
              </a:solidFill>
              <a:latin typeface="Calibri"/>
              <a:ea typeface="Calibri"/>
              <a:cs typeface="Calibri"/>
              <a:sym typeface="Calibri"/>
            </a:endParaRPr>
          </a:p>
          <a:p>
            <a:pPr marL="457200" lvl="0" indent="-342900" algn="l" rtl="0">
              <a:spcBef>
                <a:spcPts val="0"/>
              </a:spcBef>
              <a:spcAft>
                <a:spcPts val="0"/>
              </a:spcAft>
              <a:buClr>
                <a:schemeClr val="lt1"/>
              </a:buClr>
              <a:buSzPts val="1800"/>
              <a:buChar char="●"/>
            </a:pPr>
            <a:r>
              <a:rPr lang="en-US" b="0" i="0" dirty="0" err="1">
                <a:solidFill>
                  <a:schemeClr val="lt1"/>
                </a:solidFill>
                <a:latin typeface="Calibri"/>
                <a:ea typeface="Calibri"/>
                <a:cs typeface="Calibri"/>
                <a:sym typeface="Calibri"/>
              </a:rPr>
              <a:t>OpenGov</a:t>
            </a:r>
            <a:r>
              <a:rPr lang="en-US" b="0" i="0" dirty="0">
                <a:solidFill>
                  <a:schemeClr val="lt1"/>
                </a:solidFill>
                <a:latin typeface="Calibri"/>
                <a:ea typeface="Calibri"/>
                <a:cs typeface="Calibri"/>
                <a:sym typeface="Calibri"/>
              </a:rPr>
              <a:t>@ email and roundtables</a:t>
            </a:r>
            <a:endParaRPr b="0" i="0" dirty="0">
              <a:solidFill>
                <a:schemeClr val="lt1"/>
              </a:solidFill>
              <a:latin typeface="Calibri"/>
              <a:ea typeface="Calibri"/>
              <a:cs typeface="Calibri"/>
              <a:sym typeface="Calibri"/>
            </a:endParaRPr>
          </a:p>
          <a:p>
            <a:pPr marL="457200" lvl="0" indent="-342900" algn="l" rtl="0">
              <a:spcBef>
                <a:spcPts val="0"/>
              </a:spcBef>
              <a:spcAft>
                <a:spcPts val="0"/>
              </a:spcAft>
              <a:buClr>
                <a:schemeClr val="lt1"/>
              </a:buClr>
              <a:buSzPts val="1800"/>
              <a:buChar char="●"/>
            </a:pPr>
            <a:r>
              <a:rPr lang="en-US" b="0" i="0" dirty="0">
                <a:solidFill>
                  <a:schemeClr val="lt1"/>
                </a:solidFill>
                <a:latin typeface="Calibri"/>
                <a:ea typeface="Calibri"/>
                <a:cs typeface="Calibri"/>
                <a:sym typeface="Calibri"/>
              </a:rPr>
              <a:t>White boards and posters for in-person workshops</a:t>
            </a:r>
            <a:endParaRPr b="0" i="0" dirty="0">
              <a:solidFill>
                <a:schemeClr val="lt1"/>
              </a:solidFill>
              <a:latin typeface="Calibri"/>
              <a:ea typeface="Calibri"/>
              <a:cs typeface="Calibri"/>
              <a:sym typeface="Calibri"/>
            </a:endParaRPr>
          </a:p>
          <a:p>
            <a:pPr marL="457200" lvl="0" indent="-342900" algn="l" rtl="0">
              <a:spcBef>
                <a:spcPts val="0"/>
              </a:spcBef>
              <a:spcAft>
                <a:spcPts val="0"/>
              </a:spcAft>
              <a:buClr>
                <a:schemeClr val="lt1"/>
              </a:buClr>
              <a:buSzPts val="1800"/>
              <a:buChar char="●"/>
            </a:pPr>
            <a:r>
              <a:rPr lang="en-US" b="0" i="0" dirty="0" err="1">
                <a:solidFill>
                  <a:schemeClr val="lt1"/>
                </a:solidFill>
                <a:latin typeface="Calibri"/>
                <a:ea typeface="Calibri"/>
                <a:cs typeface="Calibri"/>
                <a:sym typeface="Calibri"/>
              </a:rPr>
              <a:t>Github</a:t>
            </a:r>
            <a:r>
              <a:rPr lang="en-US" b="0" i="0" dirty="0">
                <a:solidFill>
                  <a:schemeClr val="lt1"/>
                </a:solidFill>
                <a:latin typeface="Calibri"/>
                <a:ea typeface="Calibri"/>
                <a:cs typeface="Calibri"/>
                <a:sym typeface="Calibri"/>
              </a:rPr>
              <a:t> and in-person workshops</a:t>
            </a:r>
            <a:endParaRPr b="0" i="0" dirty="0">
              <a:solidFill>
                <a:schemeClr val="lt1"/>
              </a:solidFill>
              <a:latin typeface="Calibri"/>
              <a:ea typeface="Calibri"/>
              <a:cs typeface="Calibri"/>
              <a:sym typeface="Calibri"/>
            </a:endParaRPr>
          </a:p>
          <a:p>
            <a:pPr marL="457200" lvl="0" indent="-342900" algn="l" rtl="0">
              <a:spcBef>
                <a:spcPts val="0"/>
              </a:spcBef>
              <a:spcAft>
                <a:spcPts val="0"/>
              </a:spcAft>
              <a:buClr>
                <a:schemeClr val="lt1"/>
              </a:buClr>
              <a:buSzPts val="1800"/>
              <a:buChar char="●"/>
            </a:pPr>
            <a:r>
              <a:rPr lang="en-US" b="0" i="0" dirty="0">
                <a:solidFill>
                  <a:schemeClr val="lt1"/>
                </a:solidFill>
                <a:latin typeface="Calibri"/>
                <a:ea typeface="Calibri"/>
                <a:cs typeface="Calibri"/>
                <a:sym typeface="Calibri"/>
              </a:rPr>
              <a:t>Virtual forums, forms, and documents </a:t>
            </a:r>
            <a:r>
              <a:rPr lang="en-US" b="0" i="0" dirty="0">
                <a:solidFill>
                  <a:schemeClr val="lt1"/>
                </a:solidFill>
              </a:rPr>
              <a:t> </a:t>
            </a:r>
            <a:endParaRPr b="0" i="0" dirty="0">
              <a:solidFill>
                <a:schemeClr val="lt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22"/>
        <p:cNvGrpSpPr/>
        <p:nvPr/>
      </p:nvGrpSpPr>
      <p:grpSpPr>
        <a:xfrm>
          <a:off x="0" y="0"/>
          <a:ext cx="0" cy="0"/>
          <a:chOff x="0" y="0"/>
          <a:chExt cx="0" cy="0"/>
        </a:xfrm>
      </p:grpSpPr>
      <p:sp>
        <p:nvSpPr>
          <p:cNvPr id="1123" name="Google Shape;1123;p106"/>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000"/>
              <a:buFont typeface="Arial"/>
              <a:buNone/>
            </a:pPr>
            <a:fld id="{00000000-1234-1234-1234-123412341234}" type="slidenum">
              <a:rPr lang="en-US"/>
              <a:t>28</a:t>
            </a:fld>
            <a:endParaRPr/>
          </a:p>
        </p:txBody>
      </p:sp>
      <p:sp>
        <p:nvSpPr>
          <p:cNvPr id="1124" name="Google Shape;1124;p106"/>
          <p:cNvSpPr txBox="1">
            <a:spLocks noGrp="1"/>
          </p:cNvSpPr>
          <p:nvPr>
            <p:ph type="title"/>
          </p:nvPr>
        </p:nvSpPr>
        <p:spPr>
          <a:xfrm>
            <a:off x="789011" y="402075"/>
            <a:ext cx="101364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Miro Board Instructions</a:t>
            </a:r>
            <a:endParaRPr dirty="0"/>
          </a:p>
        </p:txBody>
      </p:sp>
      <p:sp>
        <p:nvSpPr>
          <p:cNvPr id="1125" name="Google Shape;1125;p106"/>
          <p:cNvSpPr txBox="1">
            <a:spLocks noGrp="1"/>
          </p:cNvSpPr>
          <p:nvPr>
            <p:ph type="subTitle" idx="1"/>
          </p:nvPr>
        </p:nvSpPr>
        <p:spPr>
          <a:xfrm>
            <a:off x="789000" y="1554800"/>
            <a:ext cx="9794100" cy="52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Live Demonstration</a:t>
            </a:r>
            <a:endParaRPr/>
          </a:p>
        </p:txBody>
      </p:sp>
      <p:sp>
        <p:nvSpPr>
          <p:cNvPr id="1126" name="Google Shape;1126;p106"/>
          <p:cNvSpPr txBox="1"/>
          <p:nvPr/>
        </p:nvSpPr>
        <p:spPr>
          <a:xfrm>
            <a:off x="1133550" y="2642050"/>
            <a:ext cx="9105000" cy="2900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800">
                <a:solidFill>
                  <a:schemeClr val="lt1"/>
                </a:solidFill>
                <a:latin typeface="Calibri"/>
                <a:ea typeface="Calibri"/>
                <a:cs typeface="Calibri"/>
                <a:sym typeface="Calibri"/>
              </a:rPr>
              <a:t>First, please navigate to the following link to access the Miro Board: </a:t>
            </a:r>
            <a:r>
              <a:rPr lang="en-US" sz="2800" u="sng">
                <a:solidFill>
                  <a:schemeClr val="hlink"/>
                </a:solidFill>
                <a:latin typeface="Calibri"/>
                <a:ea typeface="Calibri"/>
                <a:cs typeface="Calibri"/>
                <a:sym typeface="Calibri"/>
                <a:hlinkClick r:id="rId3"/>
              </a:rPr>
              <a:t>https://miro.com/app/board/uXjVNytHJak=/?share_link_id=470719355651</a:t>
            </a:r>
            <a:endParaRPr sz="2800">
              <a:solidFill>
                <a:schemeClr val="lt1"/>
              </a:solidFill>
              <a:latin typeface="Calibri"/>
              <a:ea typeface="Calibri"/>
              <a:cs typeface="Calibri"/>
              <a:sym typeface="Calibri"/>
            </a:endParaRPr>
          </a:p>
          <a:p>
            <a:pPr marL="0" lvl="0" indent="0" algn="ctr" rtl="0">
              <a:spcBef>
                <a:spcPts val="0"/>
              </a:spcBef>
              <a:spcAft>
                <a:spcPts val="0"/>
              </a:spcAft>
              <a:buNone/>
            </a:pPr>
            <a:endParaRPr sz="2800">
              <a:solidFill>
                <a:schemeClr val="lt1"/>
              </a:solidFill>
              <a:latin typeface="Calibri"/>
              <a:ea typeface="Calibri"/>
              <a:cs typeface="Calibri"/>
              <a:sym typeface="Calibri"/>
            </a:endParaRPr>
          </a:p>
          <a:p>
            <a:pPr marL="0" lvl="0" indent="0" algn="ctr" rtl="0">
              <a:spcBef>
                <a:spcPts val="0"/>
              </a:spcBef>
              <a:spcAft>
                <a:spcPts val="0"/>
              </a:spcAft>
              <a:buNone/>
            </a:pPr>
            <a:r>
              <a:rPr lang="en-US" sz="2800">
                <a:solidFill>
                  <a:schemeClr val="lt1"/>
                </a:solidFill>
                <a:latin typeface="Calibri"/>
                <a:ea typeface="Calibri"/>
                <a:cs typeface="Calibri"/>
                <a:sym typeface="Calibri"/>
              </a:rPr>
              <a:t>Second, we will conduct a live instructional demonstration on using the tool</a:t>
            </a:r>
            <a:endParaRPr sz="2800">
              <a:solidFill>
                <a:schemeClr val="lt1"/>
              </a:solidFill>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31"/>
        <p:cNvGrpSpPr/>
        <p:nvPr/>
      </p:nvGrpSpPr>
      <p:grpSpPr>
        <a:xfrm>
          <a:off x="0" y="0"/>
          <a:ext cx="0" cy="0"/>
          <a:chOff x="0" y="0"/>
          <a:chExt cx="0" cy="0"/>
        </a:xfrm>
      </p:grpSpPr>
      <p:sp>
        <p:nvSpPr>
          <p:cNvPr id="1132" name="Google Shape;1132;p107"/>
          <p:cNvSpPr txBox="1">
            <a:spLocks noGrp="1"/>
          </p:cNvSpPr>
          <p:nvPr>
            <p:ph type="sldNum" idx="12"/>
          </p:nvPr>
        </p:nvSpPr>
        <p:spPr>
          <a:xfrm>
            <a:off x="11296610" y="6217622"/>
            <a:ext cx="731700" cy="52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29</a:t>
            </a:fld>
            <a:endParaRPr/>
          </a:p>
        </p:txBody>
      </p:sp>
      <p:sp>
        <p:nvSpPr>
          <p:cNvPr id="1133" name="Google Shape;1133;p107"/>
          <p:cNvSpPr txBox="1">
            <a:spLocks noGrp="1"/>
          </p:cNvSpPr>
          <p:nvPr>
            <p:ph type="title"/>
          </p:nvPr>
        </p:nvSpPr>
        <p:spPr>
          <a:xfrm>
            <a:off x="585800" y="103900"/>
            <a:ext cx="10710900" cy="11736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dirty="0"/>
              <a:t>Miro Board Activity</a:t>
            </a:r>
            <a:endParaRPr dirty="0"/>
          </a:p>
        </p:txBody>
      </p:sp>
      <p:sp>
        <p:nvSpPr>
          <p:cNvPr id="1134" name="Google Shape;1134;p107"/>
          <p:cNvSpPr txBox="1">
            <a:spLocks noGrp="1"/>
          </p:cNvSpPr>
          <p:nvPr>
            <p:ph type="subTitle" idx="1"/>
          </p:nvPr>
        </p:nvSpPr>
        <p:spPr>
          <a:xfrm>
            <a:off x="585800" y="1277500"/>
            <a:ext cx="10710900" cy="524700"/>
          </a:xfrm>
          <a:prstGeom prst="rect">
            <a:avLst/>
          </a:prstGeom>
        </p:spPr>
        <p:txBody>
          <a:bodyPr spcFirstLastPara="1" wrap="square" lIns="91425" tIns="45700" rIns="91425" bIns="45700" anchor="t" anchorCtr="0">
            <a:normAutofit fontScale="85000" lnSpcReduction="20000"/>
          </a:bodyPr>
          <a:lstStyle/>
          <a:p>
            <a:pPr marL="0" lvl="0" indent="0" algn="l" rtl="0">
              <a:spcBef>
                <a:spcPts val="1000"/>
              </a:spcBef>
              <a:spcAft>
                <a:spcPts val="0"/>
              </a:spcAft>
              <a:buNone/>
            </a:pPr>
            <a:r>
              <a:rPr lang="en-US" b="1">
                <a:latin typeface="Roboto"/>
                <a:ea typeface="Roboto"/>
                <a:cs typeface="Roboto"/>
                <a:sym typeface="Roboto"/>
              </a:rPr>
              <a:t>Improving the co-creation process with civil society</a:t>
            </a:r>
            <a:endParaRPr b="1">
              <a:latin typeface="Roboto"/>
              <a:ea typeface="Roboto"/>
              <a:cs typeface="Roboto"/>
              <a:sym typeface="Roboto"/>
            </a:endParaRPr>
          </a:p>
        </p:txBody>
      </p:sp>
      <p:sp>
        <p:nvSpPr>
          <p:cNvPr id="1135" name="Google Shape;1135;p107"/>
          <p:cNvSpPr txBox="1"/>
          <p:nvPr/>
        </p:nvSpPr>
        <p:spPr>
          <a:xfrm>
            <a:off x="347450" y="1937775"/>
            <a:ext cx="11187600" cy="17634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Clr>
                <a:schemeClr val="dk1"/>
              </a:buClr>
              <a:buSzPts val="3000"/>
              <a:buChar char="●"/>
            </a:pPr>
            <a:r>
              <a:rPr lang="en-US" sz="3000">
                <a:solidFill>
                  <a:schemeClr val="dk1"/>
                </a:solidFill>
              </a:rPr>
              <a:t>Using the same Miro Board </a:t>
            </a:r>
            <a:r>
              <a:rPr lang="en-US" sz="3000" u="sng">
                <a:solidFill>
                  <a:schemeClr val="hlink"/>
                </a:solidFill>
                <a:hlinkClick r:id="rId3"/>
              </a:rPr>
              <a:t>link</a:t>
            </a:r>
            <a:r>
              <a:rPr lang="en-US" sz="3000">
                <a:solidFill>
                  <a:schemeClr val="dk1"/>
                </a:solidFill>
              </a:rPr>
              <a:t> from our ice breaker navigate to the </a:t>
            </a:r>
            <a:r>
              <a:rPr lang="en-US" sz="3000" b="1">
                <a:solidFill>
                  <a:schemeClr val="dk1"/>
                </a:solidFill>
              </a:rPr>
              <a:t>second activity section</a:t>
            </a:r>
            <a:r>
              <a:rPr lang="en-US" sz="3000">
                <a:solidFill>
                  <a:schemeClr val="dk1"/>
                </a:solidFill>
              </a:rPr>
              <a:t>.</a:t>
            </a:r>
            <a:endParaRPr sz="3000">
              <a:solidFill>
                <a:schemeClr val="dk1"/>
              </a:solidFill>
            </a:endParaRPr>
          </a:p>
          <a:p>
            <a:pPr marL="457200" lvl="0" indent="-419100" algn="l" rtl="0">
              <a:spcBef>
                <a:spcPts val="0"/>
              </a:spcBef>
              <a:spcAft>
                <a:spcPts val="0"/>
              </a:spcAft>
              <a:buClr>
                <a:schemeClr val="dk1"/>
              </a:buClr>
              <a:buSzPts val="3000"/>
              <a:buChar char="●"/>
            </a:pPr>
            <a:r>
              <a:rPr lang="en-US" sz="3000">
                <a:solidFill>
                  <a:schemeClr val="dk1"/>
                </a:solidFill>
              </a:rPr>
              <a:t>Assign one person from your table (or breakout room) to be the scribe. </a:t>
            </a:r>
            <a:endParaRPr sz="3000">
              <a:solidFill>
                <a:schemeClr val="dk1"/>
              </a:solidFill>
            </a:endParaRPr>
          </a:p>
          <a:p>
            <a:pPr marL="0" lvl="0" indent="0" algn="l" rtl="0">
              <a:spcBef>
                <a:spcPts val="0"/>
              </a:spcBef>
              <a:spcAft>
                <a:spcPts val="0"/>
              </a:spcAft>
              <a:buNone/>
            </a:pPr>
            <a:endParaRPr sz="3400">
              <a:solidFill>
                <a:schemeClr val="dk1"/>
              </a:solidFill>
            </a:endParaRPr>
          </a:p>
        </p:txBody>
      </p:sp>
      <p:pic>
        <p:nvPicPr>
          <p:cNvPr id="1136" name="Google Shape;1136;p107" descr="This is an image of the Miro board which can be found at https://miro.com/app/board/uXjVNytHJak=/ . "/>
          <p:cNvPicPr preferRelativeResize="0"/>
          <p:nvPr/>
        </p:nvPicPr>
        <p:blipFill>
          <a:blip r:embed="rId4">
            <a:alphaModFix/>
          </a:blip>
          <a:stretch>
            <a:fillRect/>
          </a:stretch>
        </p:blipFill>
        <p:spPr>
          <a:xfrm>
            <a:off x="835713" y="3899337"/>
            <a:ext cx="10211075" cy="23183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0"/>
        <p:cNvGrpSpPr/>
        <p:nvPr/>
      </p:nvGrpSpPr>
      <p:grpSpPr>
        <a:xfrm>
          <a:off x="0" y="0"/>
          <a:ext cx="0" cy="0"/>
          <a:chOff x="0" y="0"/>
          <a:chExt cx="0" cy="0"/>
        </a:xfrm>
      </p:grpSpPr>
      <p:sp>
        <p:nvSpPr>
          <p:cNvPr id="711" name="Google Shape;711;p81"/>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000"/>
              <a:buFont typeface="Arial"/>
              <a:buNone/>
            </a:pPr>
            <a:fld id="{00000000-1234-1234-1234-123412341234}" type="slidenum">
              <a:rPr lang="en-US"/>
              <a:t>3</a:t>
            </a:fld>
            <a:endParaRPr/>
          </a:p>
        </p:txBody>
      </p:sp>
      <p:sp>
        <p:nvSpPr>
          <p:cNvPr id="712" name="Google Shape;712;p81"/>
          <p:cNvSpPr txBox="1">
            <a:spLocks noGrp="1"/>
          </p:cNvSpPr>
          <p:nvPr>
            <p:ph type="title"/>
          </p:nvPr>
        </p:nvSpPr>
        <p:spPr>
          <a:xfrm>
            <a:off x="386067" y="777251"/>
            <a:ext cx="10294800" cy="52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Agenda</a:t>
            </a:r>
            <a:endParaRPr dirty="0"/>
          </a:p>
        </p:txBody>
      </p:sp>
      <p:sp>
        <p:nvSpPr>
          <p:cNvPr id="713" name="Google Shape;713;p81"/>
          <p:cNvSpPr txBox="1"/>
          <p:nvPr/>
        </p:nvSpPr>
        <p:spPr>
          <a:xfrm>
            <a:off x="608450" y="1492350"/>
            <a:ext cx="9406800" cy="3873300"/>
          </a:xfrm>
          <a:prstGeom prst="rect">
            <a:avLst/>
          </a:prstGeom>
          <a:noFill/>
          <a:ln>
            <a:noFill/>
          </a:ln>
        </p:spPr>
        <p:txBody>
          <a:bodyPr spcFirstLastPara="1" wrap="square" lIns="91425" tIns="91425" rIns="91425" bIns="91425" anchor="t" anchorCtr="0">
            <a:noAutofit/>
          </a:bodyPr>
          <a:lstStyle/>
          <a:p>
            <a:pPr marL="457200" lvl="0" indent="-412750" algn="l" rtl="0">
              <a:spcBef>
                <a:spcPts val="0"/>
              </a:spcBef>
              <a:spcAft>
                <a:spcPts val="0"/>
              </a:spcAft>
              <a:buClr>
                <a:schemeClr val="dk1"/>
              </a:buClr>
              <a:buSzPts val="2900"/>
              <a:buFont typeface="Calibri"/>
              <a:buChar char="➢"/>
            </a:pPr>
            <a:r>
              <a:rPr lang="en-US" sz="2900">
                <a:solidFill>
                  <a:schemeClr val="dk1"/>
                </a:solidFill>
                <a:latin typeface="Calibri"/>
                <a:ea typeface="Calibri"/>
                <a:cs typeface="Calibri"/>
                <a:sym typeface="Calibri"/>
              </a:rPr>
              <a:t>Greetings, Introductions, and Purpose  </a:t>
            </a:r>
            <a:endParaRPr sz="2900">
              <a:solidFill>
                <a:schemeClr val="dk1"/>
              </a:solidFill>
              <a:latin typeface="Calibri"/>
              <a:ea typeface="Calibri"/>
              <a:cs typeface="Calibri"/>
              <a:sym typeface="Calibri"/>
            </a:endParaRPr>
          </a:p>
          <a:p>
            <a:pPr marL="457200" lvl="0" indent="-412750" algn="l" rtl="0">
              <a:spcBef>
                <a:spcPts val="0"/>
              </a:spcBef>
              <a:spcAft>
                <a:spcPts val="0"/>
              </a:spcAft>
              <a:buClr>
                <a:schemeClr val="dk1"/>
              </a:buClr>
              <a:buSzPts val="2900"/>
              <a:buFont typeface="Calibri"/>
              <a:buChar char="➢"/>
            </a:pPr>
            <a:r>
              <a:rPr lang="en-US" sz="2900">
                <a:solidFill>
                  <a:schemeClr val="dk1"/>
                </a:solidFill>
                <a:latin typeface="Calibri"/>
                <a:ea typeface="Calibri"/>
                <a:cs typeface="Calibri"/>
                <a:sym typeface="Calibri"/>
              </a:rPr>
              <a:t>Ice Breaker - Three Words</a:t>
            </a:r>
            <a:endParaRPr sz="2900">
              <a:solidFill>
                <a:schemeClr val="dk1"/>
              </a:solidFill>
              <a:latin typeface="Calibri"/>
              <a:ea typeface="Calibri"/>
              <a:cs typeface="Calibri"/>
              <a:sym typeface="Calibri"/>
            </a:endParaRPr>
          </a:p>
          <a:p>
            <a:pPr marL="457200" lvl="0" indent="-412750" algn="l" rtl="0">
              <a:spcBef>
                <a:spcPts val="0"/>
              </a:spcBef>
              <a:spcAft>
                <a:spcPts val="0"/>
              </a:spcAft>
              <a:buClr>
                <a:schemeClr val="dk1"/>
              </a:buClr>
              <a:buSzPts val="2900"/>
              <a:buFont typeface="Calibri"/>
              <a:buChar char="➢"/>
            </a:pPr>
            <a:r>
              <a:rPr lang="en-US" sz="2900">
                <a:solidFill>
                  <a:schemeClr val="dk1"/>
                </a:solidFill>
                <a:latin typeface="Calibri"/>
                <a:ea typeface="Calibri"/>
                <a:cs typeface="Calibri"/>
                <a:sym typeface="Calibri"/>
              </a:rPr>
              <a:t>News from GSA</a:t>
            </a:r>
            <a:endParaRPr sz="2900">
              <a:solidFill>
                <a:schemeClr val="dk1"/>
              </a:solidFill>
              <a:latin typeface="Calibri"/>
              <a:ea typeface="Calibri"/>
              <a:cs typeface="Calibri"/>
              <a:sym typeface="Calibri"/>
            </a:endParaRPr>
          </a:p>
          <a:p>
            <a:pPr marL="457200" lvl="0" indent="-412750" algn="l" rtl="0">
              <a:spcBef>
                <a:spcPts val="0"/>
              </a:spcBef>
              <a:spcAft>
                <a:spcPts val="0"/>
              </a:spcAft>
              <a:buClr>
                <a:schemeClr val="dk1"/>
              </a:buClr>
              <a:buSzPts val="2900"/>
              <a:buFont typeface="Calibri"/>
              <a:buChar char="➢"/>
            </a:pPr>
            <a:r>
              <a:rPr lang="en-US" sz="2900">
                <a:solidFill>
                  <a:schemeClr val="dk1"/>
                </a:solidFill>
                <a:latin typeface="Calibri"/>
                <a:ea typeface="Calibri"/>
                <a:cs typeface="Calibri"/>
                <a:sym typeface="Calibri"/>
              </a:rPr>
              <a:t>Improving the Co-Creation Process - Miro Board Activity</a:t>
            </a:r>
            <a:endParaRPr sz="2900">
              <a:solidFill>
                <a:schemeClr val="dk1"/>
              </a:solidFill>
              <a:latin typeface="Calibri"/>
              <a:ea typeface="Calibri"/>
              <a:cs typeface="Calibri"/>
              <a:sym typeface="Calibri"/>
            </a:endParaRPr>
          </a:p>
          <a:p>
            <a:pPr marL="457200" lvl="0" indent="-412750" algn="l" rtl="0">
              <a:spcBef>
                <a:spcPts val="0"/>
              </a:spcBef>
              <a:spcAft>
                <a:spcPts val="0"/>
              </a:spcAft>
              <a:buClr>
                <a:schemeClr val="dk1"/>
              </a:buClr>
              <a:buSzPts val="2900"/>
              <a:buFont typeface="Calibri"/>
              <a:buChar char="➢"/>
            </a:pPr>
            <a:r>
              <a:rPr lang="en-US" sz="2900">
                <a:solidFill>
                  <a:srgbClr val="FF0000"/>
                </a:solidFill>
                <a:latin typeface="Calibri"/>
                <a:ea typeface="Calibri"/>
                <a:cs typeface="Calibri"/>
                <a:sym typeface="Calibri"/>
              </a:rPr>
              <a:t>BREAK</a:t>
            </a:r>
            <a:endParaRPr sz="2900">
              <a:solidFill>
                <a:srgbClr val="FF0000"/>
              </a:solidFill>
              <a:latin typeface="Calibri"/>
              <a:ea typeface="Calibri"/>
              <a:cs typeface="Calibri"/>
              <a:sym typeface="Calibri"/>
            </a:endParaRPr>
          </a:p>
          <a:p>
            <a:pPr marL="457200" lvl="0" indent="-412750" algn="l" rtl="0">
              <a:spcBef>
                <a:spcPts val="0"/>
              </a:spcBef>
              <a:spcAft>
                <a:spcPts val="0"/>
              </a:spcAft>
              <a:buClr>
                <a:schemeClr val="dk1"/>
              </a:buClr>
              <a:buSzPts val="2900"/>
              <a:buFont typeface="Calibri"/>
              <a:buChar char="➢"/>
            </a:pPr>
            <a:r>
              <a:rPr lang="en-US" sz="2900">
                <a:solidFill>
                  <a:schemeClr val="dk1"/>
                </a:solidFill>
                <a:latin typeface="Calibri"/>
                <a:ea typeface="Calibri"/>
                <a:cs typeface="Calibri"/>
                <a:sym typeface="Calibri"/>
              </a:rPr>
              <a:t>ReCap - Improving the Co-Creation Process - Read Out &amp; Discussion</a:t>
            </a:r>
            <a:endParaRPr sz="2900">
              <a:solidFill>
                <a:schemeClr val="dk1"/>
              </a:solidFill>
              <a:latin typeface="Calibri"/>
              <a:ea typeface="Calibri"/>
              <a:cs typeface="Calibri"/>
              <a:sym typeface="Calibri"/>
            </a:endParaRPr>
          </a:p>
          <a:p>
            <a:pPr marL="457200" lvl="0" indent="-412750" algn="l" rtl="0">
              <a:spcBef>
                <a:spcPts val="0"/>
              </a:spcBef>
              <a:spcAft>
                <a:spcPts val="0"/>
              </a:spcAft>
              <a:buClr>
                <a:schemeClr val="dk1"/>
              </a:buClr>
              <a:buSzPts val="2900"/>
              <a:buFont typeface="Calibri"/>
              <a:buChar char="➢"/>
            </a:pPr>
            <a:r>
              <a:rPr lang="en-US" sz="2900">
                <a:solidFill>
                  <a:schemeClr val="dk1"/>
                </a:solidFill>
                <a:latin typeface="Calibri"/>
                <a:ea typeface="Calibri"/>
                <a:cs typeface="Calibri"/>
                <a:sym typeface="Calibri"/>
              </a:rPr>
              <a:t>How to Engage the Public Now - Miro Board Activity</a:t>
            </a:r>
            <a:endParaRPr sz="2900">
              <a:solidFill>
                <a:schemeClr val="dk1"/>
              </a:solidFill>
              <a:latin typeface="Calibri"/>
              <a:ea typeface="Calibri"/>
              <a:cs typeface="Calibri"/>
              <a:sym typeface="Calibri"/>
            </a:endParaRPr>
          </a:p>
          <a:p>
            <a:pPr marL="457200" lvl="0" indent="-412750" algn="l" rtl="0">
              <a:spcBef>
                <a:spcPts val="0"/>
              </a:spcBef>
              <a:spcAft>
                <a:spcPts val="0"/>
              </a:spcAft>
              <a:buClr>
                <a:schemeClr val="dk1"/>
              </a:buClr>
              <a:buSzPts val="2900"/>
              <a:buFont typeface="Calibri"/>
              <a:buChar char="➢"/>
            </a:pPr>
            <a:r>
              <a:rPr lang="en-US" sz="2900">
                <a:solidFill>
                  <a:schemeClr val="dk1"/>
                </a:solidFill>
                <a:latin typeface="Calibri"/>
                <a:ea typeface="Calibri"/>
                <a:cs typeface="Calibri"/>
                <a:sym typeface="Calibri"/>
              </a:rPr>
              <a:t>Closing Remarks &amp; Announcements </a:t>
            </a:r>
            <a:endParaRPr sz="2900">
              <a:solidFill>
                <a:schemeClr val="dk1"/>
              </a:solidFill>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03C71"/>
        </a:solidFill>
        <a:effectLst/>
      </p:bgPr>
    </p:bg>
    <p:spTree>
      <p:nvGrpSpPr>
        <p:cNvPr id="1" name="Shape 1141"/>
        <p:cNvGrpSpPr/>
        <p:nvPr/>
      </p:nvGrpSpPr>
      <p:grpSpPr>
        <a:xfrm>
          <a:off x="0" y="0"/>
          <a:ext cx="0" cy="0"/>
          <a:chOff x="0" y="0"/>
          <a:chExt cx="0" cy="0"/>
        </a:xfrm>
      </p:grpSpPr>
      <p:sp>
        <p:nvSpPr>
          <p:cNvPr id="1142" name="Google Shape;1142;p108"/>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30</a:t>
            </a:fld>
            <a:endParaRPr/>
          </a:p>
        </p:txBody>
      </p:sp>
      <p:sp>
        <p:nvSpPr>
          <p:cNvPr id="1143" name="Google Shape;1143;p108"/>
          <p:cNvSpPr txBox="1">
            <a:spLocks noGrp="1"/>
          </p:cNvSpPr>
          <p:nvPr>
            <p:ph type="title" idx="4294967295"/>
          </p:nvPr>
        </p:nvSpPr>
        <p:spPr>
          <a:xfrm>
            <a:off x="2974200" y="2265350"/>
            <a:ext cx="6068700" cy="21795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100" b="1" i="0" u="none" strike="noStrike" kern="0" cap="none" spc="0" normalizeH="0" baseline="0" noProof="0" dirty="0">
                <a:ln>
                  <a:noFill/>
                </a:ln>
                <a:solidFill>
                  <a:schemeClr val="lt1"/>
                </a:solidFill>
                <a:effectLst/>
                <a:uLnTx/>
                <a:uFillTx/>
                <a:latin typeface="Arial"/>
                <a:ea typeface="Arial"/>
                <a:cs typeface="Arial"/>
                <a:sym typeface="Arial"/>
              </a:rPr>
              <a:t>Break - 10 Minutes</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03C71"/>
        </a:solidFill>
        <a:effectLst/>
      </p:bgPr>
    </p:bg>
    <p:spTree>
      <p:nvGrpSpPr>
        <p:cNvPr id="1" name="Shape 1148"/>
        <p:cNvGrpSpPr/>
        <p:nvPr/>
      </p:nvGrpSpPr>
      <p:grpSpPr>
        <a:xfrm>
          <a:off x="0" y="0"/>
          <a:ext cx="0" cy="0"/>
          <a:chOff x="0" y="0"/>
          <a:chExt cx="0" cy="0"/>
        </a:xfrm>
      </p:grpSpPr>
      <p:sp>
        <p:nvSpPr>
          <p:cNvPr id="1149" name="Google Shape;1149;p109"/>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31</a:t>
            </a:fld>
            <a:endParaRPr/>
          </a:p>
        </p:txBody>
      </p:sp>
      <p:sp>
        <p:nvSpPr>
          <p:cNvPr id="1150" name="Google Shape;1150;p109"/>
          <p:cNvSpPr txBox="1">
            <a:spLocks noGrp="1"/>
          </p:cNvSpPr>
          <p:nvPr>
            <p:ph type="title" idx="4294967295"/>
          </p:nvPr>
        </p:nvSpPr>
        <p:spPr>
          <a:xfrm>
            <a:off x="1720350" y="1661700"/>
            <a:ext cx="8751300" cy="21795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100" b="1" i="0" u="none" strike="noStrike" kern="0" cap="none" spc="0" normalizeH="0" baseline="0" noProof="0" dirty="0">
                <a:ln>
                  <a:noFill/>
                </a:ln>
                <a:solidFill>
                  <a:schemeClr val="lt1"/>
                </a:solidFill>
                <a:effectLst/>
                <a:uLnTx/>
                <a:uFillTx/>
                <a:latin typeface="Arial"/>
                <a:ea typeface="Arial"/>
                <a:cs typeface="Arial"/>
                <a:sym typeface="Arial"/>
              </a:rPr>
              <a:t>Co-Creation Activity Recap</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155"/>
        <p:cNvGrpSpPr/>
        <p:nvPr/>
      </p:nvGrpSpPr>
      <p:grpSpPr>
        <a:xfrm>
          <a:off x="0" y="0"/>
          <a:ext cx="0" cy="0"/>
          <a:chOff x="0" y="0"/>
          <a:chExt cx="0" cy="0"/>
        </a:xfrm>
      </p:grpSpPr>
      <p:sp>
        <p:nvSpPr>
          <p:cNvPr id="1156" name="Google Shape;1156;p110"/>
          <p:cNvSpPr txBox="1">
            <a:spLocks noGrp="1"/>
          </p:cNvSpPr>
          <p:nvPr>
            <p:ph type="sldNum" idx="12"/>
          </p:nvPr>
        </p:nvSpPr>
        <p:spPr>
          <a:xfrm>
            <a:off x="11296610" y="6217622"/>
            <a:ext cx="731700" cy="52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32</a:t>
            </a:fld>
            <a:endParaRPr/>
          </a:p>
        </p:txBody>
      </p:sp>
      <p:sp>
        <p:nvSpPr>
          <p:cNvPr id="1157" name="Google Shape;1157;p110"/>
          <p:cNvSpPr txBox="1">
            <a:spLocks noGrp="1"/>
          </p:cNvSpPr>
          <p:nvPr>
            <p:ph type="title"/>
          </p:nvPr>
        </p:nvSpPr>
        <p:spPr>
          <a:xfrm>
            <a:off x="585800" y="103900"/>
            <a:ext cx="10710900" cy="1173600"/>
          </a:xfrm>
          <a:prstGeom prst="rect">
            <a:avLst/>
          </a:prstGeom>
        </p:spPr>
        <p:txBody>
          <a:bodyPr spcFirstLastPara="1" wrap="square" lIns="91425" tIns="45700" rIns="91425" bIns="45700" anchor="b" anchorCtr="0">
            <a:normAutofit fontScale="90000"/>
          </a:bodyPr>
          <a:lstStyle/>
          <a:p>
            <a:pPr marL="0" lvl="0" indent="0" algn="l" rtl="0">
              <a:spcBef>
                <a:spcPts val="0"/>
              </a:spcBef>
              <a:spcAft>
                <a:spcPts val="0"/>
              </a:spcAft>
              <a:buNone/>
            </a:pPr>
            <a:r>
              <a:rPr lang="en-US" dirty="0"/>
              <a:t>Opportunities for Immediate Engagement</a:t>
            </a:r>
            <a:endParaRPr dirty="0"/>
          </a:p>
        </p:txBody>
      </p:sp>
      <p:sp>
        <p:nvSpPr>
          <p:cNvPr id="1158" name="Google Shape;1158;p110"/>
          <p:cNvSpPr txBox="1">
            <a:spLocks noGrp="1"/>
          </p:cNvSpPr>
          <p:nvPr>
            <p:ph type="subTitle" idx="1"/>
          </p:nvPr>
        </p:nvSpPr>
        <p:spPr>
          <a:xfrm>
            <a:off x="585800" y="1277500"/>
            <a:ext cx="10710900" cy="524700"/>
          </a:xfrm>
          <a:prstGeom prst="rect">
            <a:avLst/>
          </a:prstGeom>
        </p:spPr>
        <p:txBody>
          <a:bodyPr spcFirstLastPara="1" wrap="square" lIns="91425" tIns="45700" rIns="91425" bIns="45700" anchor="t" anchorCtr="0">
            <a:normAutofit fontScale="85000" lnSpcReduction="20000"/>
          </a:bodyPr>
          <a:lstStyle/>
          <a:p>
            <a:pPr marL="0" lvl="0" indent="0" algn="l" rtl="0">
              <a:spcBef>
                <a:spcPts val="1000"/>
              </a:spcBef>
              <a:spcAft>
                <a:spcPts val="0"/>
              </a:spcAft>
              <a:buNone/>
            </a:pPr>
            <a:r>
              <a:rPr lang="en-US" b="1">
                <a:latin typeface="Roboto"/>
                <a:ea typeface="Roboto"/>
                <a:cs typeface="Roboto"/>
                <a:sym typeface="Roboto"/>
              </a:rPr>
              <a:t>How Can GSA’s Open Government Secretariat Help?</a:t>
            </a:r>
            <a:endParaRPr b="1">
              <a:latin typeface="Roboto"/>
              <a:ea typeface="Roboto"/>
              <a:cs typeface="Roboto"/>
              <a:sym typeface="Roboto"/>
            </a:endParaRPr>
          </a:p>
        </p:txBody>
      </p:sp>
      <p:sp>
        <p:nvSpPr>
          <p:cNvPr id="1159" name="Google Shape;1159;p110"/>
          <p:cNvSpPr txBox="1"/>
          <p:nvPr/>
        </p:nvSpPr>
        <p:spPr>
          <a:xfrm>
            <a:off x="6007650" y="2206075"/>
            <a:ext cx="5501100" cy="3672000"/>
          </a:xfrm>
          <a:prstGeom prst="rect">
            <a:avLst/>
          </a:prstGeom>
          <a:noFill/>
          <a:ln>
            <a:noFill/>
          </a:ln>
        </p:spPr>
        <p:txBody>
          <a:bodyPr spcFirstLastPara="1" wrap="square" lIns="91425" tIns="91425" rIns="91425" bIns="91425" anchor="t" anchorCtr="0">
            <a:noAutofit/>
          </a:bodyPr>
          <a:lstStyle/>
          <a:p>
            <a:pPr marL="457200" lvl="0" indent="-387350" algn="l" rtl="0">
              <a:spcBef>
                <a:spcPts val="0"/>
              </a:spcBef>
              <a:spcAft>
                <a:spcPts val="0"/>
              </a:spcAft>
              <a:buClr>
                <a:schemeClr val="dk1"/>
              </a:buClr>
              <a:buSzPts val="2500"/>
              <a:buFont typeface="Calibri"/>
              <a:buChar char="●"/>
            </a:pPr>
            <a:r>
              <a:rPr lang="en-US" sz="2500">
                <a:solidFill>
                  <a:schemeClr val="dk1"/>
                </a:solidFill>
                <a:latin typeface="Calibri"/>
                <a:ea typeface="Calibri"/>
                <a:cs typeface="Calibri"/>
                <a:sym typeface="Calibri"/>
              </a:rPr>
              <a:t>At your table, or in your breakout room, </a:t>
            </a:r>
            <a:r>
              <a:rPr lang="en-US" sz="2500" b="1">
                <a:solidFill>
                  <a:schemeClr val="dk1"/>
                </a:solidFill>
                <a:latin typeface="Calibri"/>
                <a:ea typeface="Calibri"/>
                <a:cs typeface="Calibri"/>
                <a:sym typeface="Calibri"/>
              </a:rPr>
              <a:t>using the Miro board found </a:t>
            </a:r>
            <a:r>
              <a:rPr lang="en-US" sz="2500" b="1" u="sng">
                <a:solidFill>
                  <a:schemeClr val="hlink"/>
                </a:solidFill>
                <a:latin typeface="Calibri"/>
                <a:ea typeface="Calibri"/>
                <a:cs typeface="Calibri"/>
                <a:sym typeface="Calibri"/>
                <a:hlinkClick r:id="rId3"/>
              </a:rPr>
              <a:t>here</a:t>
            </a:r>
            <a:r>
              <a:rPr lang="en-US" sz="2500">
                <a:solidFill>
                  <a:schemeClr val="dk1"/>
                </a:solidFill>
                <a:latin typeface="Calibri"/>
                <a:ea typeface="Calibri"/>
                <a:cs typeface="Calibri"/>
                <a:sym typeface="Calibri"/>
              </a:rPr>
              <a:t>, please add sticky notes to the Activity 3 area around the following topics:</a:t>
            </a:r>
            <a:endParaRPr sz="2500">
              <a:solidFill>
                <a:schemeClr val="dk1"/>
              </a:solidFill>
              <a:latin typeface="Calibri"/>
              <a:ea typeface="Calibri"/>
              <a:cs typeface="Calibri"/>
              <a:sym typeface="Calibri"/>
            </a:endParaRPr>
          </a:p>
          <a:p>
            <a:pPr marL="914400" lvl="1" indent="-317500" algn="l" rtl="0">
              <a:spcBef>
                <a:spcPts val="0"/>
              </a:spcBef>
              <a:spcAft>
                <a:spcPts val="0"/>
              </a:spcAft>
              <a:buClr>
                <a:schemeClr val="dk1"/>
              </a:buClr>
              <a:buSzPts val="1400"/>
              <a:buFont typeface="Calibri"/>
              <a:buChar char="○"/>
            </a:pPr>
            <a:r>
              <a:rPr lang="en-US" sz="2500">
                <a:solidFill>
                  <a:schemeClr val="dk1"/>
                </a:solidFill>
                <a:latin typeface="Calibri"/>
                <a:ea typeface="Calibri"/>
                <a:cs typeface="Calibri"/>
                <a:sym typeface="Calibri"/>
              </a:rPr>
              <a:t>Are there any events coming up GSA’s Secretariat should know about or participate in? </a:t>
            </a:r>
            <a:endParaRPr sz="2500">
              <a:solidFill>
                <a:schemeClr val="dk1"/>
              </a:solidFill>
              <a:latin typeface="Calibri"/>
              <a:ea typeface="Calibri"/>
              <a:cs typeface="Calibri"/>
              <a:sym typeface="Calibri"/>
            </a:endParaRPr>
          </a:p>
          <a:p>
            <a:pPr marL="914400" lvl="1" indent="-317500" algn="l" rtl="0">
              <a:spcBef>
                <a:spcPts val="0"/>
              </a:spcBef>
              <a:spcAft>
                <a:spcPts val="0"/>
              </a:spcAft>
              <a:buClr>
                <a:schemeClr val="dk1"/>
              </a:buClr>
              <a:buSzPts val="1400"/>
              <a:buFont typeface="Calibri"/>
              <a:buChar char="○"/>
            </a:pPr>
            <a:r>
              <a:rPr lang="en-US" sz="2500">
                <a:solidFill>
                  <a:schemeClr val="dk1"/>
                </a:solidFill>
                <a:latin typeface="Calibri"/>
                <a:ea typeface="Calibri"/>
                <a:cs typeface="Calibri"/>
                <a:sym typeface="Calibri"/>
              </a:rPr>
              <a:t>What type of standard or regular meetings would be helpful for civil society?</a:t>
            </a:r>
            <a:br>
              <a:rPr lang="en-US" sz="2500">
                <a:solidFill>
                  <a:schemeClr val="dk1"/>
                </a:solidFill>
                <a:latin typeface="Calibri"/>
                <a:ea typeface="Calibri"/>
                <a:cs typeface="Calibri"/>
                <a:sym typeface="Calibri"/>
              </a:rPr>
            </a:br>
            <a:br>
              <a:rPr lang="en-US" sz="2500">
                <a:solidFill>
                  <a:schemeClr val="dk1"/>
                </a:solidFill>
                <a:latin typeface="Calibri"/>
                <a:ea typeface="Calibri"/>
                <a:cs typeface="Calibri"/>
                <a:sym typeface="Calibri"/>
              </a:rPr>
            </a:br>
            <a:endParaRPr sz="2400" b="1">
              <a:solidFill>
                <a:schemeClr val="dk1"/>
              </a:solidFill>
              <a:latin typeface="Calibri"/>
              <a:ea typeface="Calibri"/>
              <a:cs typeface="Calibri"/>
              <a:sym typeface="Calibri"/>
            </a:endParaRPr>
          </a:p>
        </p:txBody>
      </p:sp>
      <p:pic>
        <p:nvPicPr>
          <p:cNvPr id="1160" name="Google Shape;1160;p110" descr="This is an image of 5 sticky notes each slightly on top of the other, as if dropped into a pile. The bottom one is great, the next one on top is purple, the next one on top is blue, the next one on top is pink, and the one on the very top is yellow.  "/>
          <p:cNvPicPr preferRelativeResize="0"/>
          <p:nvPr/>
        </p:nvPicPr>
        <p:blipFill>
          <a:blip r:embed="rId4">
            <a:alphaModFix/>
          </a:blip>
          <a:stretch>
            <a:fillRect/>
          </a:stretch>
        </p:blipFill>
        <p:spPr>
          <a:xfrm>
            <a:off x="352125" y="2206076"/>
            <a:ext cx="5501102" cy="4125827"/>
          </a:xfrm>
          <a:prstGeom prst="rect">
            <a:avLst/>
          </a:prstGeom>
          <a:noFill/>
          <a:ln>
            <a:noFill/>
          </a:ln>
        </p:spPr>
      </p:pic>
      <p:sp>
        <p:nvSpPr>
          <p:cNvPr id="3" name="TextBox 2">
            <a:extLst>
              <a:ext uri="{FF2B5EF4-FFF2-40B4-BE49-F238E27FC236}">
                <a16:creationId xmlns:a16="http://schemas.microsoft.com/office/drawing/2014/main" id="{6836AD2F-D4B4-A53E-BA1F-8396C1109A2F}"/>
              </a:ext>
            </a:extLst>
          </p:cNvPr>
          <p:cNvSpPr txBox="1"/>
          <p:nvPr/>
        </p:nvSpPr>
        <p:spPr>
          <a:xfrm>
            <a:off x="163690" y="6366447"/>
            <a:ext cx="9020475" cy="738664"/>
          </a:xfrm>
          <a:prstGeom prst="rect">
            <a:avLst/>
          </a:prstGeom>
          <a:noFill/>
        </p:spPr>
        <p:txBody>
          <a:bodyPr wrap="square">
            <a:spAutoFit/>
          </a:bodyPr>
          <a:lstStyle/>
          <a:p>
            <a:pPr rtl="0">
              <a:spcBef>
                <a:spcPts val="0"/>
              </a:spcBef>
              <a:spcAft>
                <a:spcPts val="0"/>
              </a:spcAft>
            </a:pPr>
            <a:r>
              <a:rPr lang="en-US" sz="1400" b="0" i="0" u="none" strike="noStrike" dirty="0">
                <a:solidFill>
                  <a:srgbClr val="E7E6E6"/>
                </a:solidFill>
                <a:effectLst/>
                <a:latin typeface="Arial" panose="020B0604020202020204" pitchFamily="34" charset="0"/>
              </a:rPr>
              <a:t>Image Credit </a:t>
            </a:r>
            <a:r>
              <a:rPr lang="en-US" sz="1400" b="0" i="0" u="sng" strike="noStrike" dirty="0">
                <a:solidFill>
                  <a:srgbClr val="0563C1"/>
                </a:solidFill>
                <a:effectLst/>
                <a:latin typeface="Arial" panose="020B0604020202020204" pitchFamily="34" charset="0"/>
                <a:hlinkClick r:id="rId5"/>
              </a:rPr>
              <a:t>https://commons.wikimedia.org/wiki/File:Sticky_Notes_in_different_colors.jpg</a:t>
            </a:r>
            <a:r>
              <a:rPr lang="en-US" sz="1400" b="0" i="0" u="none" strike="noStrike" dirty="0">
                <a:solidFill>
                  <a:srgbClr val="E7E6E6"/>
                </a:solidFill>
                <a:effectLst/>
                <a:latin typeface="Arial" panose="020B0604020202020204" pitchFamily="34" charset="0"/>
              </a:rPr>
              <a:t> </a:t>
            </a:r>
            <a:endParaRPr lang="en-US" b="0" dirty="0">
              <a:effectLst/>
            </a:endParaRPr>
          </a:p>
          <a:p>
            <a:br>
              <a:rPr lang="en-US" dirty="0"/>
            </a:br>
            <a:endParaRPr 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165"/>
        <p:cNvGrpSpPr/>
        <p:nvPr/>
      </p:nvGrpSpPr>
      <p:grpSpPr>
        <a:xfrm>
          <a:off x="0" y="0"/>
          <a:ext cx="0" cy="0"/>
          <a:chOff x="0" y="0"/>
          <a:chExt cx="0" cy="0"/>
        </a:xfrm>
      </p:grpSpPr>
      <p:sp>
        <p:nvSpPr>
          <p:cNvPr id="1166" name="Google Shape;1166;p111"/>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US"/>
              <a:t>33</a:t>
            </a:fld>
            <a:endParaRPr/>
          </a:p>
        </p:txBody>
      </p:sp>
      <p:sp>
        <p:nvSpPr>
          <p:cNvPr id="1167" name="Google Shape;1167;p111"/>
          <p:cNvSpPr txBox="1">
            <a:spLocks noGrp="1"/>
          </p:cNvSpPr>
          <p:nvPr>
            <p:ph type="title"/>
          </p:nvPr>
        </p:nvSpPr>
        <p:spPr>
          <a:xfrm>
            <a:off x="286025" y="2657270"/>
            <a:ext cx="8025300" cy="127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500" dirty="0"/>
              <a:t>Closing Remarks &amp; Announcements</a:t>
            </a:r>
            <a:endParaRPr sz="45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72"/>
        <p:cNvGrpSpPr/>
        <p:nvPr/>
      </p:nvGrpSpPr>
      <p:grpSpPr>
        <a:xfrm>
          <a:off x="0" y="0"/>
          <a:ext cx="0" cy="0"/>
          <a:chOff x="0" y="0"/>
          <a:chExt cx="0" cy="0"/>
        </a:xfrm>
      </p:grpSpPr>
      <p:sp>
        <p:nvSpPr>
          <p:cNvPr id="1173" name="Google Shape;1173;p112"/>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US"/>
              <a:t>34</a:t>
            </a:fld>
            <a:endParaRPr/>
          </a:p>
        </p:txBody>
      </p:sp>
      <p:sp>
        <p:nvSpPr>
          <p:cNvPr id="1174" name="Google Shape;1174;p112"/>
          <p:cNvSpPr txBox="1">
            <a:spLocks noGrp="1"/>
          </p:cNvSpPr>
          <p:nvPr>
            <p:ph type="title"/>
          </p:nvPr>
        </p:nvSpPr>
        <p:spPr>
          <a:xfrm>
            <a:off x="788999" y="402075"/>
            <a:ext cx="112392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733" dirty="0"/>
              <a:t>Closing Remarks</a:t>
            </a:r>
            <a:endParaRPr sz="4733" dirty="0"/>
          </a:p>
        </p:txBody>
      </p:sp>
      <p:pic>
        <p:nvPicPr>
          <p:cNvPr id="1175" name="Google Shape;1175;p112" descr="a picture of the General Servcies Admistration star symbol"/>
          <p:cNvPicPr preferRelativeResize="0"/>
          <p:nvPr/>
        </p:nvPicPr>
        <p:blipFill>
          <a:blip r:embed="rId3">
            <a:alphaModFix/>
          </a:blip>
          <a:stretch>
            <a:fillRect/>
          </a:stretch>
        </p:blipFill>
        <p:spPr>
          <a:xfrm>
            <a:off x="1306776" y="3002108"/>
            <a:ext cx="1608600" cy="1615784"/>
          </a:xfrm>
          <a:prstGeom prst="rect">
            <a:avLst/>
          </a:prstGeom>
          <a:noFill/>
          <a:ln w="76200" cap="flat" cmpd="sng">
            <a:solidFill>
              <a:schemeClr val="dk1"/>
            </a:solidFill>
            <a:prstDash val="solid"/>
            <a:round/>
            <a:headEnd type="none" w="sm" len="sm"/>
            <a:tailEnd type="none" w="sm" len="sm"/>
          </a:ln>
        </p:spPr>
      </p:pic>
      <p:pic>
        <p:nvPicPr>
          <p:cNvPr id="1178" name="Google Shape;1178;p112" descr="this image is of the Open Government Roundtable Logo. It has an orange sun rising with orange  and yellow circles around it, with orange  text in the center the reads &quot;Open Government Roundtable&quot;."/>
          <p:cNvPicPr preferRelativeResize="0"/>
          <p:nvPr/>
        </p:nvPicPr>
        <p:blipFill>
          <a:blip r:embed="rId4">
            <a:alphaModFix/>
          </a:blip>
          <a:stretch>
            <a:fillRect/>
          </a:stretch>
        </p:blipFill>
        <p:spPr>
          <a:xfrm>
            <a:off x="4349453" y="2181275"/>
            <a:ext cx="3257450" cy="3257450"/>
          </a:xfrm>
          <a:prstGeom prst="rect">
            <a:avLst/>
          </a:prstGeom>
          <a:noFill/>
          <a:ln>
            <a:noFill/>
          </a:ln>
        </p:spPr>
      </p:pic>
      <p:pic>
        <p:nvPicPr>
          <p:cNvPr id="1177" name="Google Shape;1177;p112" descr="A picture of the Open Government Partnership symbol. It has a black background, with multi-colored vertical stripes at the bottom 1/5, and white writing that says &quot;Open Government Partnership''."/>
          <p:cNvPicPr preferRelativeResize="0"/>
          <p:nvPr/>
        </p:nvPicPr>
        <p:blipFill>
          <a:blip r:embed="rId5">
            <a:alphaModFix/>
          </a:blip>
          <a:stretch>
            <a:fillRect/>
          </a:stretch>
        </p:blipFill>
        <p:spPr>
          <a:xfrm>
            <a:off x="9040975" y="3005700"/>
            <a:ext cx="1608600" cy="16086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183"/>
        <p:cNvGrpSpPr/>
        <p:nvPr/>
      </p:nvGrpSpPr>
      <p:grpSpPr>
        <a:xfrm>
          <a:off x="0" y="0"/>
          <a:ext cx="0" cy="0"/>
          <a:chOff x="0" y="0"/>
          <a:chExt cx="0" cy="0"/>
        </a:xfrm>
      </p:grpSpPr>
      <p:sp>
        <p:nvSpPr>
          <p:cNvPr id="1184" name="Google Shape;1184;p113"/>
          <p:cNvSpPr txBox="1">
            <a:spLocks noGrp="1"/>
          </p:cNvSpPr>
          <p:nvPr>
            <p:ph type="sldNum" idx="12"/>
          </p:nvPr>
        </p:nvSpPr>
        <p:spPr>
          <a:xfrm>
            <a:off x="11296610" y="6217622"/>
            <a:ext cx="731700" cy="52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35</a:t>
            </a:fld>
            <a:endParaRPr/>
          </a:p>
        </p:txBody>
      </p:sp>
      <p:sp>
        <p:nvSpPr>
          <p:cNvPr id="1185" name="Google Shape;1185;p113"/>
          <p:cNvSpPr txBox="1">
            <a:spLocks noGrp="1"/>
          </p:cNvSpPr>
          <p:nvPr>
            <p:ph type="title"/>
          </p:nvPr>
        </p:nvSpPr>
        <p:spPr>
          <a:xfrm>
            <a:off x="585800" y="103900"/>
            <a:ext cx="10710900" cy="11736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a:t>Partner with Us!</a:t>
            </a:r>
            <a:endParaRPr/>
          </a:p>
        </p:txBody>
      </p:sp>
      <p:sp>
        <p:nvSpPr>
          <p:cNvPr id="1186" name="Google Shape;1186;p113"/>
          <p:cNvSpPr txBox="1">
            <a:spLocks noGrp="1"/>
          </p:cNvSpPr>
          <p:nvPr>
            <p:ph type="subTitle" idx="1"/>
          </p:nvPr>
        </p:nvSpPr>
        <p:spPr>
          <a:xfrm>
            <a:off x="585800" y="1277500"/>
            <a:ext cx="10710900" cy="524700"/>
          </a:xfrm>
          <a:prstGeom prst="rect">
            <a:avLst/>
          </a:prstGeom>
        </p:spPr>
        <p:txBody>
          <a:bodyPr spcFirstLastPara="1" wrap="square" lIns="91425" tIns="45700" rIns="91425" bIns="45700" anchor="t" anchorCtr="0">
            <a:normAutofit fontScale="85000" lnSpcReduction="20000"/>
          </a:bodyPr>
          <a:lstStyle/>
          <a:p>
            <a:pPr marL="0" lvl="0" indent="0" algn="l" rtl="0">
              <a:spcBef>
                <a:spcPts val="1000"/>
              </a:spcBef>
              <a:spcAft>
                <a:spcPts val="0"/>
              </a:spcAft>
              <a:buNone/>
            </a:pPr>
            <a:r>
              <a:rPr lang="en-US" b="1">
                <a:latin typeface="Roboto"/>
                <a:ea typeface="Roboto"/>
                <a:cs typeface="Roboto"/>
                <a:sym typeface="Roboto"/>
              </a:rPr>
              <a:t>Planning for the Next Event</a:t>
            </a:r>
            <a:endParaRPr b="1">
              <a:latin typeface="Roboto"/>
              <a:ea typeface="Roboto"/>
              <a:cs typeface="Roboto"/>
              <a:sym typeface="Roboto"/>
            </a:endParaRPr>
          </a:p>
        </p:txBody>
      </p:sp>
      <p:sp>
        <p:nvSpPr>
          <p:cNvPr id="1187" name="Google Shape;1187;p113"/>
          <p:cNvSpPr txBox="1"/>
          <p:nvPr/>
        </p:nvSpPr>
        <p:spPr>
          <a:xfrm>
            <a:off x="585800" y="2206075"/>
            <a:ext cx="10923000" cy="3672000"/>
          </a:xfrm>
          <a:prstGeom prst="rect">
            <a:avLst/>
          </a:prstGeom>
          <a:noFill/>
          <a:ln>
            <a:noFill/>
          </a:ln>
        </p:spPr>
        <p:txBody>
          <a:bodyPr spcFirstLastPara="1" wrap="square" lIns="91425" tIns="91425" rIns="91425" bIns="91425" anchor="t" anchorCtr="0">
            <a:noAutofit/>
          </a:bodyPr>
          <a:lstStyle/>
          <a:p>
            <a:pPr marL="457200" lvl="0" indent="0" algn="ctr" rtl="0">
              <a:spcBef>
                <a:spcPts val="0"/>
              </a:spcBef>
              <a:spcAft>
                <a:spcPts val="0"/>
              </a:spcAft>
              <a:buNone/>
            </a:pPr>
            <a:r>
              <a:rPr lang="en-US" sz="3200">
                <a:solidFill>
                  <a:schemeClr val="dk1"/>
                </a:solidFill>
                <a:latin typeface="Calibri"/>
                <a:ea typeface="Calibri"/>
                <a:cs typeface="Calibri"/>
                <a:sym typeface="Calibri"/>
              </a:rPr>
              <a:t>A large thank you to the Open Government Roundtable for their part in planning and facilitating this meeting!</a:t>
            </a:r>
            <a:endParaRPr sz="3200">
              <a:solidFill>
                <a:schemeClr val="dk1"/>
              </a:solidFill>
              <a:latin typeface="Calibri"/>
              <a:ea typeface="Calibri"/>
              <a:cs typeface="Calibri"/>
              <a:sym typeface="Calibri"/>
            </a:endParaRPr>
          </a:p>
          <a:p>
            <a:pPr marL="457200" lvl="0" indent="0" algn="ctr" rtl="0">
              <a:spcBef>
                <a:spcPts val="0"/>
              </a:spcBef>
              <a:spcAft>
                <a:spcPts val="0"/>
              </a:spcAft>
              <a:buNone/>
            </a:pPr>
            <a:endParaRPr sz="3200">
              <a:solidFill>
                <a:schemeClr val="dk1"/>
              </a:solidFill>
              <a:latin typeface="Calibri"/>
              <a:ea typeface="Calibri"/>
              <a:cs typeface="Calibri"/>
              <a:sym typeface="Calibri"/>
            </a:endParaRPr>
          </a:p>
          <a:p>
            <a:pPr marL="457200" lvl="0" indent="0" algn="ctr" rtl="0">
              <a:spcBef>
                <a:spcPts val="0"/>
              </a:spcBef>
              <a:spcAft>
                <a:spcPts val="0"/>
              </a:spcAft>
              <a:buNone/>
            </a:pPr>
            <a:endParaRPr sz="3200">
              <a:solidFill>
                <a:schemeClr val="dk1"/>
              </a:solidFill>
              <a:latin typeface="Calibri"/>
              <a:ea typeface="Calibri"/>
              <a:cs typeface="Calibri"/>
              <a:sym typeface="Calibri"/>
            </a:endParaRPr>
          </a:p>
          <a:p>
            <a:pPr marL="457200" lvl="0" indent="0" algn="ctr" rtl="0">
              <a:spcBef>
                <a:spcPts val="0"/>
              </a:spcBef>
              <a:spcAft>
                <a:spcPts val="0"/>
              </a:spcAft>
              <a:buNone/>
            </a:pPr>
            <a:r>
              <a:rPr lang="en-US" sz="3200">
                <a:solidFill>
                  <a:schemeClr val="dk1"/>
                </a:solidFill>
                <a:latin typeface="Calibri"/>
                <a:ea typeface="Calibri"/>
                <a:cs typeface="Calibri"/>
                <a:sym typeface="Calibri"/>
              </a:rPr>
              <a:t>Do you have ideas for future events? Are you interested in helping with the next one? Let us know at </a:t>
            </a:r>
            <a:r>
              <a:rPr lang="en-US" sz="2900" b="1" u="sng">
                <a:solidFill>
                  <a:srgbClr val="0579BD"/>
                </a:solidFill>
                <a:highlight>
                  <a:schemeClr val="lt1"/>
                </a:highlight>
                <a:latin typeface="Calibri"/>
                <a:ea typeface="Calibri"/>
                <a:cs typeface="Calibri"/>
                <a:sym typeface="Calibri"/>
                <a:hlinkClick r:id="rId3">
                  <a:extLst>
                    <a:ext uri="{A12FA001-AC4F-418D-AE19-62706E023703}">
                      <ahyp:hlinkClr xmlns:ahyp="http://schemas.microsoft.com/office/drawing/2018/hyperlinkcolor" val="tx"/>
                    </a:ext>
                  </a:extLst>
                </a:hlinkClick>
              </a:rPr>
              <a:t>OpenGovernmentSecretariat@gsa.gov</a:t>
            </a:r>
            <a:endParaRPr sz="2900">
              <a:solidFill>
                <a:schemeClr val="dk1"/>
              </a:solidFill>
              <a:latin typeface="Calibri"/>
              <a:ea typeface="Calibri"/>
              <a:cs typeface="Calibri"/>
              <a:sym typeface="Calibri"/>
            </a:endParaRPr>
          </a:p>
          <a:p>
            <a:pPr marL="457200" lvl="0" indent="0" algn="ctr" rtl="0">
              <a:spcBef>
                <a:spcPts val="0"/>
              </a:spcBef>
              <a:spcAft>
                <a:spcPts val="0"/>
              </a:spcAft>
              <a:buNone/>
            </a:pPr>
            <a:r>
              <a:rPr lang="en-US" sz="2900" u="sng">
                <a:solidFill>
                  <a:schemeClr val="hlink"/>
                </a:solidFill>
                <a:latin typeface="Calibri"/>
                <a:ea typeface="Calibri"/>
                <a:cs typeface="Calibri"/>
                <a:sym typeface="Calibri"/>
                <a:hlinkClick r:id="rId4"/>
              </a:rPr>
              <a:t>Open.usa.gov</a:t>
            </a:r>
            <a:br>
              <a:rPr lang="en-US" sz="2900">
                <a:solidFill>
                  <a:schemeClr val="dk1"/>
                </a:solidFill>
                <a:latin typeface="Calibri"/>
                <a:ea typeface="Calibri"/>
                <a:cs typeface="Calibri"/>
                <a:sym typeface="Calibri"/>
              </a:rPr>
            </a:br>
            <a:br>
              <a:rPr lang="en-US" sz="2900">
                <a:solidFill>
                  <a:schemeClr val="dk1"/>
                </a:solidFill>
                <a:latin typeface="Calibri"/>
                <a:ea typeface="Calibri"/>
                <a:cs typeface="Calibri"/>
                <a:sym typeface="Calibri"/>
              </a:rPr>
            </a:br>
            <a:endParaRPr sz="2800" b="1">
              <a:solidFill>
                <a:schemeClr val="dk1"/>
              </a:solidFill>
              <a:latin typeface="Calibri"/>
              <a:ea typeface="Calibri"/>
              <a:cs typeface="Calibri"/>
              <a:sym typeface="Calibri"/>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192"/>
        <p:cNvGrpSpPr/>
        <p:nvPr/>
      </p:nvGrpSpPr>
      <p:grpSpPr>
        <a:xfrm>
          <a:off x="0" y="0"/>
          <a:ext cx="0" cy="0"/>
          <a:chOff x="0" y="0"/>
          <a:chExt cx="0" cy="0"/>
        </a:xfrm>
      </p:grpSpPr>
      <p:sp>
        <p:nvSpPr>
          <p:cNvPr id="1193" name="Google Shape;1193;p114"/>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000"/>
              <a:buFont typeface="Arial"/>
              <a:buNone/>
            </a:pPr>
            <a:fld id="{00000000-1234-1234-1234-123412341234}" type="slidenum">
              <a:rPr lang="en-US"/>
              <a:t>36</a:t>
            </a:fld>
            <a:endParaRPr/>
          </a:p>
        </p:txBody>
      </p:sp>
      <p:sp>
        <p:nvSpPr>
          <p:cNvPr id="1194" name="Google Shape;1194;p114"/>
          <p:cNvSpPr txBox="1">
            <a:spLocks noGrp="1"/>
          </p:cNvSpPr>
          <p:nvPr>
            <p:ph type="title" idx="4294967295"/>
          </p:nvPr>
        </p:nvSpPr>
        <p:spPr>
          <a:xfrm>
            <a:off x="166350" y="759175"/>
            <a:ext cx="11859300" cy="11013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5000" b="0" i="0" u="none" strike="noStrike" kern="0" cap="none" spc="0" normalizeH="0" baseline="0" noProof="0" dirty="0">
                <a:ln>
                  <a:noFill/>
                </a:ln>
                <a:solidFill>
                  <a:srgbClr val="0579BD"/>
                </a:solidFill>
                <a:effectLst/>
                <a:uLnTx/>
                <a:uFillTx/>
                <a:latin typeface="Roboto Black"/>
                <a:ea typeface="Roboto Black"/>
                <a:cs typeface="Roboto Black"/>
                <a:sym typeface="Roboto Black"/>
              </a:rPr>
              <a:t>Thank You!</a:t>
            </a:r>
            <a:endParaRPr kumimoji="0" lang="en-US" sz="5000" b="0" i="0" u="none" strike="noStrike" kern="0" cap="none" spc="0" normalizeH="0" baseline="0" noProof="0" dirty="0">
              <a:ln>
                <a:noFill/>
              </a:ln>
              <a:solidFill>
                <a:srgbClr val="E06666"/>
              </a:solidFill>
              <a:effectLst/>
              <a:uLnTx/>
              <a:uFillTx/>
              <a:latin typeface="Roboto"/>
              <a:ea typeface="Roboto"/>
              <a:cs typeface="Roboto"/>
              <a:sym typeface="Roboto"/>
            </a:endParaRPr>
          </a:p>
        </p:txBody>
      </p:sp>
      <p:sp>
        <p:nvSpPr>
          <p:cNvPr id="1195" name="Google Shape;1195;p114"/>
          <p:cNvSpPr txBox="1"/>
          <p:nvPr/>
        </p:nvSpPr>
        <p:spPr>
          <a:xfrm>
            <a:off x="0" y="5029200"/>
            <a:ext cx="12192000" cy="523200"/>
          </a:xfrm>
          <a:prstGeom prst="rect">
            <a:avLst/>
          </a:prstGeom>
          <a:noFill/>
          <a:ln>
            <a:noFill/>
          </a:ln>
        </p:spPr>
        <p:txBody>
          <a:bodyPr spcFirstLastPara="1" wrap="square" lIns="91425" tIns="91425" rIns="91425" bIns="91425" anchor="t" anchorCtr="0">
            <a:spAutoFit/>
          </a:bodyPr>
          <a:lstStyle/>
          <a:p>
            <a:pPr marL="0" lvl="0" indent="0" algn="ctr" rtl="0">
              <a:lnSpc>
                <a:spcPct val="28846"/>
              </a:lnSpc>
              <a:spcBef>
                <a:spcPts val="1400"/>
              </a:spcBef>
              <a:spcAft>
                <a:spcPts val="400"/>
              </a:spcAft>
              <a:buNone/>
            </a:pPr>
            <a:r>
              <a:rPr lang="en-US" sz="2200" b="1">
                <a:solidFill>
                  <a:srgbClr val="5E5E5E"/>
                </a:solidFill>
                <a:highlight>
                  <a:srgbClr val="FFFFFF"/>
                </a:highlight>
                <a:latin typeface="Roboto"/>
                <a:ea typeface="Roboto"/>
                <a:cs typeface="Roboto"/>
                <a:sym typeface="Roboto"/>
              </a:rPr>
              <a:t>Contact Us: </a:t>
            </a:r>
            <a:r>
              <a:rPr lang="en-US" sz="2200" b="1" u="sng">
                <a:solidFill>
                  <a:srgbClr val="0579BD"/>
                </a:solidFill>
                <a:highlight>
                  <a:srgbClr val="FFFFFF"/>
                </a:highlight>
                <a:latin typeface="Roboto"/>
                <a:ea typeface="Roboto"/>
                <a:cs typeface="Roboto"/>
                <a:sym typeface="Roboto"/>
                <a:hlinkClick r:id="rId3">
                  <a:extLst>
                    <a:ext uri="{A12FA001-AC4F-418D-AE19-62706E023703}">
                      <ahyp:hlinkClr xmlns:ahyp="http://schemas.microsoft.com/office/drawing/2018/hyperlinkcolor" val="tx"/>
                    </a:ext>
                  </a:extLst>
                </a:hlinkClick>
              </a:rPr>
              <a:t>OpenGovernmentSecretariat@gsa.gov</a:t>
            </a:r>
            <a:r>
              <a:rPr lang="en-US" sz="2200" b="1">
                <a:solidFill>
                  <a:srgbClr val="0579BD"/>
                </a:solidFill>
                <a:highlight>
                  <a:srgbClr val="FFFFFF"/>
                </a:highlight>
                <a:latin typeface="Roboto"/>
                <a:ea typeface="Roboto"/>
                <a:cs typeface="Roboto"/>
                <a:sym typeface="Roboto"/>
              </a:rPr>
              <a:t> </a:t>
            </a:r>
            <a:endParaRPr sz="2200" b="1">
              <a:solidFill>
                <a:srgbClr val="0579BD"/>
              </a:solidFill>
              <a:highlight>
                <a:srgbClr val="FFFFFF"/>
              </a:highlight>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19" name="Google Shape;719;p82"/>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000"/>
              <a:buFont typeface="Arial"/>
              <a:buNone/>
            </a:pPr>
            <a:fld id="{00000000-1234-1234-1234-123412341234}" type="slidenum">
              <a:rPr lang="en-US"/>
              <a:t>4</a:t>
            </a:fld>
            <a:endParaRPr/>
          </a:p>
        </p:txBody>
      </p:sp>
      <p:sp>
        <p:nvSpPr>
          <p:cNvPr id="720" name="Google Shape;720;p82"/>
          <p:cNvSpPr txBox="1">
            <a:spLocks noGrp="1"/>
          </p:cNvSpPr>
          <p:nvPr>
            <p:ph type="title"/>
          </p:nvPr>
        </p:nvSpPr>
        <p:spPr>
          <a:xfrm>
            <a:off x="229625" y="2600900"/>
            <a:ext cx="8306100" cy="127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900" dirty="0"/>
              <a:t>Greetings, Introductions, and Purpose</a:t>
            </a:r>
            <a:endParaRPr sz="4900" dirty="0"/>
          </a:p>
          <a:p>
            <a:pPr marL="0" lvl="0" indent="0" algn="l" rtl="0">
              <a:spcBef>
                <a:spcPts val="0"/>
              </a:spcBef>
              <a:spcAft>
                <a:spcPts val="0"/>
              </a:spcAft>
              <a:buNone/>
            </a:pPr>
            <a:endParaRPr sz="4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25"/>
        <p:cNvGrpSpPr/>
        <p:nvPr/>
      </p:nvGrpSpPr>
      <p:grpSpPr>
        <a:xfrm>
          <a:off x="0" y="0"/>
          <a:ext cx="0" cy="0"/>
          <a:chOff x="0" y="0"/>
          <a:chExt cx="0" cy="0"/>
        </a:xfrm>
      </p:grpSpPr>
      <p:sp>
        <p:nvSpPr>
          <p:cNvPr id="726" name="Google Shape;726;p83"/>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000"/>
              <a:buFont typeface="Arial"/>
              <a:buNone/>
            </a:pPr>
            <a:fld id="{00000000-1234-1234-1234-123412341234}" type="slidenum">
              <a:rPr lang="en-US"/>
              <a:t>5</a:t>
            </a:fld>
            <a:endParaRPr/>
          </a:p>
        </p:txBody>
      </p:sp>
      <p:sp>
        <p:nvSpPr>
          <p:cNvPr id="727" name="Google Shape;727;p83"/>
          <p:cNvSpPr txBox="1">
            <a:spLocks noGrp="1"/>
          </p:cNvSpPr>
          <p:nvPr>
            <p:ph type="title"/>
          </p:nvPr>
        </p:nvSpPr>
        <p:spPr>
          <a:xfrm>
            <a:off x="0" y="402075"/>
            <a:ext cx="12192000" cy="1173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733" dirty="0"/>
              <a:t>Greetings, Introductions, and Purpose </a:t>
            </a:r>
            <a:endParaRPr sz="4733" dirty="0"/>
          </a:p>
        </p:txBody>
      </p:sp>
      <p:pic>
        <p:nvPicPr>
          <p:cNvPr id="728" name="Google Shape;728;p83" descr="A picture of the General Servcies Admistration star symbol. It is a blue box with white letters that say GSA. "/>
          <p:cNvPicPr preferRelativeResize="0"/>
          <p:nvPr/>
        </p:nvPicPr>
        <p:blipFill>
          <a:blip r:embed="rId3">
            <a:alphaModFix/>
          </a:blip>
          <a:stretch>
            <a:fillRect/>
          </a:stretch>
        </p:blipFill>
        <p:spPr>
          <a:xfrm>
            <a:off x="1306776" y="3002105"/>
            <a:ext cx="1608600" cy="1615784"/>
          </a:xfrm>
          <a:prstGeom prst="rect">
            <a:avLst/>
          </a:prstGeom>
          <a:noFill/>
          <a:ln w="76200" cap="flat" cmpd="sng">
            <a:solidFill>
              <a:schemeClr val="dk1"/>
            </a:solidFill>
            <a:prstDash val="solid"/>
            <a:round/>
            <a:headEnd type="none" w="sm" len="sm"/>
            <a:tailEnd type="none" w="sm" len="sm"/>
          </a:ln>
        </p:spPr>
      </p:pic>
      <p:pic>
        <p:nvPicPr>
          <p:cNvPr id="731" name="Google Shape;731;p83" descr="this image is of the Open Government Roundtable Logo. It has an orange sun rising with orange  and yellow circles around it, with orange  text in the center the reads &quot;Open Government Roundtable&quot;."/>
          <p:cNvPicPr preferRelativeResize="0"/>
          <p:nvPr/>
        </p:nvPicPr>
        <p:blipFill>
          <a:blip r:embed="rId4">
            <a:alphaModFix/>
          </a:blip>
          <a:stretch>
            <a:fillRect/>
          </a:stretch>
        </p:blipFill>
        <p:spPr>
          <a:xfrm>
            <a:off x="4271600" y="2294025"/>
            <a:ext cx="3031924" cy="3031951"/>
          </a:xfrm>
          <a:prstGeom prst="rect">
            <a:avLst/>
          </a:prstGeom>
          <a:noFill/>
          <a:ln>
            <a:noFill/>
          </a:ln>
        </p:spPr>
      </p:pic>
      <p:pic>
        <p:nvPicPr>
          <p:cNvPr id="730" name="Google Shape;730;p83" descr="A picture of the Open Government Partnership symbol. It has a black background, with multi-colored vertical stripes at the bottom 1/5, and white writing that says &quot;Open Government Partnership''."/>
          <p:cNvPicPr preferRelativeResize="0"/>
          <p:nvPr/>
        </p:nvPicPr>
        <p:blipFill>
          <a:blip r:embed="rId5">
            <a:alphaModFix/>
          </a:blip>
          <a:stretch>
            <a:fillRect/>
          </a:stretch>
        </p:blipFill>
        <p:spPr>
          <a:xfrm>
            <a:off x="8659750" y="3005697"/>
            <a:ext cx="1608600" cy="1608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36"/>
        <p:cNvGrpSpPr/>
        <p:nvPr/>
      </p:nvGrpSpPr>
      <p:grpSpPr>
        <a:xfrm>
          <a:off x="0" y="0"/>
          <a:ext cx="0" cy="0"/>
          <a:chOff x="0" y="0"/>
          <a:chExt cx="0" cy="0"/>
        </a:xfrm>
      </p:grpSpPr>
      <p:sp>
        <p:nvSpPr>
          <p:cNvPr id="737" name="Google Shape;737;p84"/>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000"/>
              <a:buFont typeface="Arial"/>
              <a:buNone/>
            </a:pPr>
            <a:fld id="{00000000-1234-1234-1234-123412341234}" type="slidenum">
              <a:rPr lang="en-US"/>
              <a:t>6</a:t>
            </a:fld>
            <a:endParaRPr/>
          </a:p>
        </p:txBody>
      </p:sp>
      <p:sp>
        <p:nvSpPr>
          <p:cNvPr id="738" name="Google Shape;738;p84"/>
          <p:cNvSpPr txBox="1">
            <a:spLocks noGrp="1"/>
          </p:cNvSpPr>
          <p:nvPr>
            <p:ph type="title"/>
          </p:nvPr>
        </p:nvSpPr>
        <p:spPr>
          <a:xfrm>
            <a:off x="789011" y="402075"/>
            <a:ext cx="101364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US Government Roles</a:t>
            </a:r>
            <a:endParaRPr dirty="0"/>
          </a:p>
        </p:txBody>
      </p:sp>
      <p:sp>
        <p:nvSpPr>
          <p:cNvPr id="739" name="Google Shape;739;p84">
            <a:extLst>
              <a:ext uri="{C183D7F6-B498-43B3-948B-1728B52AA6E4}">
                <adec:decorative xmlns:adec="http://schemas.microsoft.com/office/drawing/2017/decorative" val="1"/>
              </a:ext>
            </a:extLst>
          </p:cNvPr>
          <p:cNvSpPr/>
          <p:nvPr/>
        </p:nvSpPr>
        <p:spPr>
          <a:xfrm>
            <a:off x="672175" y="3180450"/>
            <a:ext cx="3433800" cy="3075000"/>
          </a:xfrm>
          <a:prstGeom prst="roundRect">
            <a:avLst>
              <a:gd name="adj" fmla="val 6019"/>
            </a:avLst>
          </a:prstGeom>
          <a:solidFill>
            <a:srgbClr val="003C7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740" name="Google Shape;740;p84" descr="a picture of the white house office of Science and techonlogy policy offical seal."/>
          <p:cNvPicPr preferRelativeResize="0"/>
          <p:nvPr/>
        </p:nvPicPr>
        <p:blipFill>
          <a:blip r:embed="rId3">
            <a:alphaModFix/>
          </a:blip>
          <a:stretch>
            <a:fillRect/>
          </a:stretch>
        </p:blipFill>
        <p:spPr>
          <a:xfrm>
            <a:off x="1425325" y="1913674"/>
            <a:ext cx="1927500" cy="1927500"/>
          </a:xfrm>
          <a:prstGeom prst="ellipse">
            <a:avLst/>
          </a:prstGeom>
          <a:noFill/>
          <a:ln w="28575" cap="flat" cmpd="sng">
            <a:solidFill>
              <a:schemeClr val="dk1"/>
            </a:solidFill>
            <a:prstDash val="solid"/>
            <a:round/>
            <a:headEnd type="none" w="sm" len="sm"/>
            <a:tailEnd type="none" w="sm" len="sm"/>
          </a:ln>
        </p:spPr>
      </p:pic>
      <p:sp>
        <p:nvSpPr>
          <p:cNvPr id="741" name="Google Shape;741;p84"/>
          <p:cNvSpPr txBox="1"/>
          <p:nvPr/>
        </p:nvSpPr>
        <p:spPr>
          <a:xfrm>
            <a:off x="672325" y="4072125"/>
            <a:ext cx="3433800" cy="192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100" b="1">
                <a:solidFill>
                  <a:schemeClr val="dk1"/>
                </a:solidFill>
                <a:latin typeface="Roboto"/>
                <a:ea typeface="Roboto"/>
                <a:cs typeface="Roboto"/>
                <a:sym typeface="Roboto"/>
              </a:rPr>
              <a:t>WHITE HOUSE OFFICE OF</a:t>
            </a:r>
            <a:endParaRPr sz="2100" b="1">
              <a:solidFill>
                <a:schemeClr val="dk1"/>
              </a:solidFill>
              <a:latin typeface="Roboto"/>
              <a:ea typeface="Roboto"/>
              <a:cs typeface="Roboto"/>
              <a:sym typeface="Roboto"/>
            </a:endParaRPr>
          </a:p>
          <a:p>
            <a:pPr marL="0" lvl="0" indent="0" algn="ctr" rtl="0">
              <a:spcBef>
                <a:spcPts val="0"/>
              </a:spcBef>
              <a:spcAft>
                <a:spcPts val="0"/>
              </a:spcAft>
              <a:buNone/>
            </a:pPr>
            <a:r>
              <a:rPr lang="en-US" sz="2100" b="1">
                <a:solidFill>
                  <a:schemeClr val="dk1"/>
                </a:solidFill>
                <a:latin typeface="Roboto"/>
                <a:ea typeface="Roboto"/>
                <a:cs typeface="Roboto"/>
                <a:sym typeface="Roboto"/>
              </a:rPr>
              <a:t>SCIENCE AND TECHNOLOGY POLICY</a:t>
            </a:r>
            <a:endParaRPr sz="2100" b="1">
              <a:solidFill>
                <a:schemeClr val="dk1"/>
              </a:solidFill>
              <a:latin typeface="Roboto"/>
              <a:ea typeface="Roboto"/>
              <a:cs typeface="Roboto"/>
              <a:sym typeface="Roboto"/>
            </a:endParaRPr>
          </a:p>
          <a:p>
            <a:pPr marL="0" lvl="0" indent="0" algn="ctr" rtl="0">
              <a:spcBef>
                <a:spcPts val="1000"/>
              </a:spcBef>
              <a:spcAft>
                <a:spcPts val="0"/>
              </a:spcAft>
              <a:buNone/>
            </a:pPr>
            <a:r>
              <a:rPr lang="en-US" sz="1900">
                <a:solidFill>
                  <a:schemeClr val="dk1"/>
                </a:solidFill>
                <a:latin typeface="Roboto"/>
                <a:ea typeface="Roboto"/>
                <a:cs typeface="Roboto"/>
                <a:sym typeface="Roboto"/>
              </a:rPr>
              <a:t>Policy Leadership</a:t>
            </a:r>
            <a:endParaRPr sz="1900">
              <a:solidFill>
                <a:schemeClr val="dk1"/>
              </a:solidFill>
              <a:latin typeface="Roboto"/>
              <a:ea typeface="Roboto"/>
              <a:cs typeface="Roboto"/>
              <a:sym typeface="Roboto"/>
            </a:endParaRPr>
          </a:p>
        </p:txBody>
      </p:sp>
      <p:sp>
        <p:nvSpPr>
          <p:cNvPr id="742" name="Google Shape;742;p84">
            <a:extLst>
              <a:ext uri="{C183D7F6-B498-43B3-948B-1728B52AA6E4}">
                <adec:decorative xmlns:adec="http://schemas.microsoft.com/office/drawing/2017/decorative" val="1"/>
              </a:ext>
            </a:extLst>
          </p:cNvPr>
          <p:cNvSpPr/>
          <p:nvPr/>
        </p:nvSpPr>
        <p:spPr>
          <a:xfrm>
            <a:off x="4344325" y="3180450"/>
            <a:ext cx="3433800" cy="3075000"/>
          </a:xfrm>
          <a:prstGeom prst="roundRect">
            <a:avLst>
              <a:gd name="adj" fmla="val 6019"/>
            </a:avLst>
          </a:prstGeom>
          <a:solidFill>
            <a:srgbClr val="003C7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746" name="Google Shape;746;p84" descr="A picture of the General Services Administration star symbol. It is a blue box with white letters that say GSA. "/>
          <p:cNvPicPr preferRelativeResize="0"/>
          <p:nvPr/>
        </p:nvPicPr>
        <p:blipFill>
          <a:blip r:embed="rId4">
            <a:alphaModFix/>
          </a:blip>
          <a:stretch>
            <a:fillRect/>
          </a:stretch>
        </p:blipFill>
        <p:spPr>
          <a:xfrm>
            <a:off x="5256926" y="2013936"/>
            <a:ext cx="1608600" cy="1615784"/>
          </a:xfrm>
          <a:prstGeom prst="rect">
            <a:avLst/>
          </a:prstGeom>
          <a:noFill/>
          <a:ln w="76200" cap="flat" cmpd="sng">
            <a:solidFill>
              <a:schemeClr val="dk1"/>
            </a:solidFill>
            <a:prstDash val="solid"/>
            <a:round/>
            <a:headEnd type="none" w="sm" len="sm"/>
            <a:tailEnd type="none" w="sm" len="sm"/>
          </a:ln>
        </p:spPr>
      </p:pic>
      <p:sp>
        <p:nvSpPr>
          <p:cNvPr id="743" name="Google Shape;743;p84"/>
          <p:cNvSpPr txBox="1"/>
          <p:nvPr/>
        </p:nvSpPr>
        <p:spPr>
          <a:xfrm>
            <a:off x="4465675" y="4220375"/>
            <a:ext cx="3191100" cy="99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100" b="1">
                <a:solidFill>
                  <a:schemeClr val="dk1"/>
                </a:solidFill>
                <a:latin typeface="Roboto"/>
                <a:ea typeface="Roboto"/>
                <a:cs typeface="Roboto"/>
                <a:sym typeface="Roboto"/>
              </a:rPr>
              <a:t>GENERAL SERVICES ADMINISTRATION</a:t>
            </a:r>
            <a:endParaRPr sz="2100" b="1">
              <a:solidFill>
                <a:schemeClr val="dk1"/>
              </a:solidFill>
              <a:latin typeface="Roboto"/>
              <a:ea typeface="Roboto"/>
              <a:cs typeface="Roboto"/>
              <a:sym typeface="Roboto"/>
            </a:endParaRPr>
          </a:p>
          <a:p>
            <a:pPr marL="0" lvl="0" indent="0" algn="ctr" rtl="0">
              <a:spcBef>
                <a:spcPts val="1000"/>
              </a:spcBef>
              <a:spcAft>
                <a:spcPts val="0"/>
              </a:spcAft>
              <a:buNone/>
            </a:pPr>
            <a:r>
              <a:rPr lang="en-US" sz="1900">
                <a:solidFill>
                  <a:schemeClr val="dk1"/>
                </a:solidFill>
                <a:latin typeface="Roboto"/>
                <a:ea typeface="Roboto"/>
                <a:cs typeface="Roboto"/>
                <a:sym typeface="Roboto"/>
              </a:rPr>
              <a:t>Domestic Implementation Management </a:t>
            </a:r>
            <a:endParaRPr sz="1900">
              <a:solidFill>
                <a:schemeClr val="dk1"/>
              </a:solidFill>
              <a:latin typeface="Roboto"/>
              <a:ea typeface="Roboto"/>
              <a:cs typeface="Roboto"/>
              <a:sym typeface="Roboto"/>
            </a:endParaRPr>
          </a:p>
        </p:txBody>
      </p:sp>
      <p:sp>
        <p:nvSpPr>
          <p:cNvPr id="744" name="Google Shape;744;p84">
            <a:extLst>
              <a:ext uri="{C183D7F6-B498-43B3-948B-1728B52AA6E4}">
                <adec:decorative xmlns:adec="http://schemas.microsoft.com/office/drawing/2017/decorative" val="1"/>
              </a:ext>
            </a:extLst>
          </p:cNvPr>
          <p:cNvSpPr/>
          <p:nvPr/>
        </p:nvSpPr>
        <p:spPr>
          <a:xfrm>
            <a:off x="8016475" y="3180450"/>
            <a:ext cx="3433800" cy="3075000"/>
          </a:xfrm>
          <a:prstGeom prst="roundRect">
            <a:avLst>
              <a:gd name="adj" fmla="val 6019"/>
            </a:avLst>
          </a:prstGeom>
          <a:solidFill>
            <a:srgbClr val="003C7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747" name="Google Shape;747;p84" descr="a picture of the State department offical seal"/>
          <p:cNvPicPr preferRelativeResize="0"/>
          <p:nvPr/>
        </p:nvPicPr>
        <p:blipFill>
          <a:blip r:embed="rId5">
            <a:alphaModFix/>
          </a:blip>
          <a:stretch>
            <a:fillRect/>
          </a:stretch>
        </p:blipFill>
        <p:spPr>
          <a:xfrm>
            <a:off x="8016479" y="2017537"/>
            <a:ext cx="1608600" cy="1608600"/>
          </a:xfrm>
          <a:prstGeom prst="ellipse">
            <a:avLst/>
          </a:prstGeom>
          <a:noFill/>
          <a:ln w="76200" cap="flat" cmpd="sng">
            <a:solidFill>
              <a:schemeClr val="dk1"/>
            </a:solidFill>
            <a:prstDash val="solid"/>
            <a:round/>
            <a:headEnd type="none" w="sm" len="sm"/>
            <a:tailEnd type="none" w="sm" len="sm"/>
          </a:ln>
        </p:spPr>
      </p:pic>
      <p:pic>
        <p:nvPicPr>
          <p:cNvPr id="748" name="Google Shape;748;p84" descr="a picture of USAID's offical Seal"/>
          <p:cNvPicPr preferRelativeResize="0"/>
          <p:nvPr/>
        </p:nvPicPr>
        <p:blipFill>
          <a:blip r:embed="rId6">
            <a:alphaModFix/>
          </a:blip>
          <a:stretch>
            <a:fillRect/>
          </a:stretch>
        </p:blipFill>
        <p:spPr>
          <a:xfrm>
            <a:off x="9863425" y="2017537"/>
            <a:ext cx="1608600" cy="1608600"/>
          </a:xfrm>
          <a:prstGeom prst="ellipse">
            <a:avLst/>
          </a:prstGeom>
          <a:noFill/>
          <a:ln w="76200" cap="flat" cmpd="sng">
            <a:solidFill>
              <a:schemeClr val="dk1"/>
            </a:solidFill>
            <a:prstDash val="solid"/>
            <a:round/>
            <a:headEnd type="none" w="sm" len="sm"/>
            <a:tailEnd type="none" w="sm" len="sm"/>
          </a:ln>
        </p:spPr>
      </p:pic>
      <p:sp>
        <p:nvSpPr>
          <p:cNvPr id="745" name="Google Shape;745;p84"/>
          <p:cNvSpPr txBox="1"/>
          <p:nvPr/>
        </p:nvSpPr>
        <p:spPr>
          <a:xfrm>
            <a:off x="8016475" y="4072125"/>
            <a:ext cx="3433800" cy="99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100" b="1">
                <a:solidFill>
                  <a:schemeClr val="dk1"/>
                </a:solidFill>
                <a:latin typeface="Roboto"/>
                <a:ea typeface="Roboto"/>
                <a:cs typeface="Roboto"/>
                <a:sym typeface="Roboto"/>
              </a:rPr>
              <a:t>DEPARTMENT OF STATE</a:t>
            </a:r>
            <a:endParaRPr sz="2100" b="1">
              <a:solidFill>
                <a:schemeClr val="dk1"/>
              </a:solidFill>
              <a:latin typeface="Roboto"/>
              <a:ea typeface="Roboto"/>
              <a:cs typeface="Roboto"/>
              <a:sym typeface="Roboto"/>
            </a:endParaRPr>
          </a:p>
          <a:p>
            <a:pPr marL="0" lvl="0" indent="0" algn="ctr" rtl="0">
              <a:spcBef>
                <a:spcPts val="1000"/>
              </a:spcBef>
              <a:spcAft>
                <a:spcPts val="0"/>
              </a:spcAft>
              <a:buNone/>
            </a:pPr>
            <a:r>
              <a:rPr lang="en-US" sz="1600" b="1">
                <a:solidFill>
                  <a:schemeClr val="dk1"/>
                </a:solidFill>
                <a:latin typeface="Roboto"/>
                <a:ea typeface="Roboto"/>
                <a:cs typeface="Roboto"/>
                <a:sym typeface="Roboto"/>
              </a:rPr>
              <a:t>&amp; </a:t>
            </a:r>
            <a:endParaRPr sz="1600" b="1">
              <a:solidFill>
                <a:schemeClr val="dk1"/>
              </a:solidFill>
              <a:latin typeface="Roboto"/>
              <a:ea typeface="Roboto"/>
              <a:cs typeface="Roboto"/>
              <a:sym typeface="Roboto"/>
            </a:endParaRPr>
          </a:p>
          <a:p>
            <a:pPr marL="0" lvl="0" indent="0" algn="ctr" rtl="0">
              <a:spcBef>
                <a:spcPts val="1000"/>
              </a:spcBef>
              <a:spcAft>
                <a:spcPts val="0"/>
              </a:spcAft>
              <a:buNone/>
            </a:pPr>
            <a:r>
              <a:rPr lang="en-US" sz="2100" b="1">
                <a:solidFill>
                  <a:schemeClr val="dk1"/>
                </a:solidFill>
                <a:latin typeface="Roboto"/>
                <a:ea typeface="Roboto"/>
                <a:cs typeface="Roboto"/>
                <a:sym typeface="Roboto"/>
              </a:rPr>
              <a:t>USAID</a:t>
            </a:r>
            <a:endParaRPr sz="2100" b="1">
              <a:solidFill>
                <a:schemeClr val="dk1"/>
              </a:solidFill>
              <a:latin typeface="Roboto"/>
              <a:ea typeface="Roboto"/>
              <a:cs typeface="Roboto"/>
              <a:sym typeface="Roboto"/>
            </a:endParaRPr>
          </a:p>
          <a:p>
            <a:pPr marL="0" lvl="0" indent="0" algn="ctr" rtl="0">
              <a:spcBef>
                <a:spcPts val="1000"/>
              </a:spcBef>
              <a:spcAft>
                <a:spcPts val="0"/>
              </a:spcAft>
              <a:buNone/>
            </a:pPr>
            <a:r>
              <a:rPr lang="en-US" sz="1900">
                <a:solidFill>
                  <a:schemeClr val="dk1"/>
                </a:solidFill>
                <a:latin typeface="Roboto"/>
                <a:ea typeface="Roboto"/>
                <a:cs typeface="Roboto"/>
                <a:sym typeface="Roboto"/>
              </a:rPr>
              <a:t>International Implementation Management</a:t>
            </a:r>
            <a:endParaRPr sz="1900">
              <a:solidFill>
                <a:schemeClr val="dk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4" name="Google Shape;754;p85"/>
          <p:cNvSpPr txBox="1">
            <a:spLocks noGrp="1"/>
          </p:cNvSpPr>
          <p:nvPr>
            <p:ph type="sldNum" idx="12"/>
          </p:nvPr>
        </p:nvSpPr>
        <p:spPr>
          <a:xfrm>
            <a:off x="11296611" y="6246199"/>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000"/>
              <a:buFont typeface="Arial"/>
              <a:buNone/>
            </a:pPr>
            <a:fld id="{00000000-1234-1234-1234-123412341234}" type="slidenum">
              <a:rPr lang="en-US"/>
              <a:t>7</a:t>
            </a:fld>
            <a:endParaRPr/>
          </a:p>
        </p:txBody>
      </p:sp>
      <p:sp>
        <p:nvSpPr>
          <p:cNvPr id="2" name="Title 1">
            <a:extLst>
              <a:ext uri="{FF2B5EF4-FFF2-40B4-BE49-F238E27FC236}">
                <a16:creationId xmlns:a16="http://schemas.microsoft.com/office/drawing/2014/main" id="{D0A14C0C-C2BF-357C-8D47-EE547809074D}"/>
              </a:ext>
            </a:extLst>
          </p:cNvPr>
          <p:cNvSpPr>
            <a:spLocks noGrp="1"/>
          </p:cNvSpPr>
          <p:nvPr>
            <p:ph type="title" idx="4294967295"/>
          </p:nvPr>
        </p:nvSpPr>
        <p:spPr>
          <a:xfrm>
            <a:off x="415600" y="-763600"/>
            <a:ext cx="11360800" cy="763600"/>
          </a:xfrm>
        </p:spPr>
        <p:txBody>
          <a:bodyPr spcFirstLastPara="1" wrap="square" lIns="91425" tIns="91425" rIns="91425" bIns="91425" anchor="b" anchorCtr="0">
            <a:noAutofit/>
          </a:bodyPr>
          <a:lstStyle/>
          <a:p>
            <a:r>
              <a:rPr lang="en-US" dirty="0"/>
              <a:t>Meet the GSA Open Government Secretariat Team</a:t>
            </a:r>
          </a:p>
        </p:txBody>
      </p:sp>
      <p:sp>
        <p:nvSpPr>
          <p:cNvPr id="755" name="Google Shape;755;p85">
            <a:extLst>
              <a:ext uri="{C183D7F6-B498-43B3-948B-1728B52AA6E4}">
                <adec:decorative xmlns:adec="http://schemas.microsoft.com/office/drawing/2017/decorative" val="1"/>
              </a:ext>
            </a:extLst>
          </p:cNvPr>
          <p:cNvSpPr/>
          <p:nvPr/>
        </p:nvSpPr>
        <p:spPr>
          <a:xfrm>
            <a:off x="5454425" y="4199061"/>
            <a:ext cx="5871300" cy="2124600"/>
          </a:xfrm>
          <a:prstGeom prst="roundRect">
            <a:avLst>
              <a:gd name="adj" fmla="val 10241"/>
            </a:avLst>
          </a:prstGeom>
          <a:solidFill>
            <a:srgbClr val="F3F3F3"/>
          </a:solidFill>
          <a:ln w="28575" cap="flat" cmpd="sng">
            <a:solidFill>
              <a:srgbClr val="0B5394"/>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756" name="Google Shape;756;p85">
            <a:extLst>
              <a:ext uri="{C183D7F6-B498-43B3-948B-1728B52AA6E4}">
                <adec:decorative xmlns:adec="http://schemas.microsoft.com/office/drawing/2017/decorative" val="1"/>
              </a:ext>
            </a:extLst>
          </p:cNvPr>
          <p:cNvSpPr/>
          <p:nvPr/>
        </p:nvSpPr>
        <p:spPr>
          <a:xfrm>
            <a:off x="518888" y="1019125"/>
            <a:ext cx="3943500" cy="2124600"/>
          </a:xfrm>
          <a:prstGeom prst="roundRect">
            <a:avLst>
              <a:gd name="adj" fmla="val 7394"/>
            </a:avLst>
          </a:prstGeom>
          <a:solidFill>
            <a:srgbClr val="F3F3F3"/>
          </a:solidFill>
          <a:ln w="28575" cap="flat" cmpd="sng">
            <a:solidFill>
              <a:srgbClr val="0B5394"/>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757" name="Google Shape;757;p85">
            <a:extLst>
              <a:ext uri="{C183D7F6-B498-43B3-948B-1728B52AA6E4}">
                <adec:decorative xmlns:adec="http://schemas.microsoft.com/office/drawing/2017/decorative" val="1"/>
              </a:ext>
            </a:extLst>
          </p:cNvPr>
          <p:cNvSpPr/>
          <p:nvPr/>
        </p:nvSpPr>
        <p:spPr>
          <a:xfrm>
            <a:off x="5415550" y="1004736"/>
            <a:ext cx="5871300" cy="2124600"/>
          </a:xfrm>
          <a:prstGeom prst="roundRect">
            <a:avLst>
              <a:gd name="adj" fmla="val 8600"/>
            </a:avLst>
          </a:prstGeom>
          <a:solidFill>
            <a:srgbClr val="F3F3F3"/>
          </a:solidFill>
          <a:ln w="28575" cap="flat" cmpd="sng">
            <a:solidFill>
              <a:srgbClr val="0B5394"/>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776" name="Google Shape;776;p85">
            <a:extLst>
              <a:ext uri="{C183D7F6-B498-43B3-948B-1728B52AA6E4}">
                <adec:decorative xmlns:adec="http://schemas.microsoft.com/office/drawing/2017/decorative" val="1"/>
              </a:ext>
            </a:extLst>
          </p:cNvPr>
          <p:cNvSpPr/>
          <p:nvPr/>
        </p:nvSpPr>
        <p:spPr>
          <a:xfrm>
            <a:off x="4005038" y="2595875"/>
            <a:ext cx="1941300" cy="1941300"/>
          </a:xfrm>
          <a:prstGeom prst="ellipse">
            <a:avLst/>
          </a:prstGeom>
          <a:solidFill>
            <a:srgbClr val="003C71"/>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778" name="Google Shape;778;p85"/>
          <p:cNvSpPr txBox="1"/>
          <p:nvPr/>
        </p:nvSpPr>
        <p:spPr>
          <a:xfrm>
            <a:off x="4005038" y="2874063"/>
            <a:ext cx="1941300" cy="93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600" dirty="0">
                <a:solidFill>
                  <a:schemeClr val="dk1"/>
                </a:solidFill>
                <a:latin typeface="Roboto Black"/>
                <a:ea typeface="Roboto Black"/>
                <a:cs typeface="Roboto Black"/>
                <a:sym typeface="Roboto Black"/>
              </a:rPr>
              <a:t>MEET </a:t>
            </a:r>
            <a:endParaRPr sz="2600" dirty="0">
              <a:solidFill>
                <a:schemeClr val="dk1"/>
              </a:solidFill>
              <a:latin typeface="Roboto Black"/>
              <a:ea typeface="Roboto Black"/>
              <a:cs typeface="Roboto Black"/>
              <a:sym typeface="Roboto Black"/>
            </a:endParaRPr>
          </a:p>
          <a:p>
            <a:pPr marL="0" lvl="0" indent="0" algn="ctr" rtl="0">
              <a:spcBef>
                <a:spcPts val="0"/>
              </a:spcBef>
              <a:spcAft>
                <a:spcPts val="0"/>
              </a:spcAft>
              <a:buNone/>
            </a:pPr>
            <a:r>
              <a:rPr lang="en-US" sz="2600" dirty="0">
                <a:solidFill>
                  <a:schemeClr val="dk1"/>
                </a:solidFill>
                <a:latin typeface="Roboto Black"/>
                <a:ea typeface="Roboto Black"/>
                <a:cs typeface="Roboto Black"/>
                <a:sym typeface="Roboto Black"/>
              </a:rPr>
              <a:t>THE GSA </a:t>
            </a:r>
            <a:endParaRPr sz="2600" dirty="0">
              <a:solidFill>
                <a:schemeClr val="dk1"/>
              </a:solidFill>
              <a:latin typeface="Roboto Black"/>
              <a:ea typeface="Roboto Black"/>
              <a:cs typeface="Roboto Black"/>
              <a:sym typeface="Roboto Black"/>
            </a:endParaRPr>
          </a:p>
          <a:p>
            <a:pPr marL="0" lvl="0" indent="0" algn="ctr" rtl="0">
              <a:spcBef>
                <a:spcPts val="0"/>
              </a:spcBef>
              <a:spcAft>
                <a:spcPts val="0"/>
              </a:spcAft>
              <a:buNone/>
            </a:pPr>
            <a:r>
              <a:rPr lang="en-US" sz="2600" dirty="0">
                <a:solidFill>
                  <a:schemeClr val="dk1"/>
                </a:solidFill>
                <a:latin typeface="Roboto Black"/>
                <a:ea typeface="Roboto Black"/>
                <a:cs typeface="Roboto Black"/>
                <a:sym typeface="Roboto Black"/>
              </a:rPr>
              <a:t>TEAM</a:t>
            </a:r>
            <a:endParaRPr sz="2600" dirty="0">
              <a:solidFill>
                <a:schemeClr val="dk1"/>
              </a:solidFill>
              <a:latin typeface="Roboto Black"/>
              <a:ea typeface="Roboto Black"/>
              <a:cs typeface="Roboto Black"/>
              <a:sym typeface="Roboto Black"/>
            </a:endParaRPr>
          </a:p>
        </p:txBody>
      </p:sp>
      <p:sp>
        <p:nvSpPr>
          <p:cNvPr id="775" name="Google Shape;775;p85"/>
          <p:cNvSpPr txBox="1"/>
          <p:nvPr/>
        </p:nvSpPr>
        <p:spPr>
          <a:xfrm>
            <a:off x="873925" y="2443479"/>
            <a:ext cx="3037800" cy="1039500"/>
          </a:xfrm>
          <a:prstGeom prst="rect">
            <a:avLst/>
          </a:prstGeom>
          <a:solidFill>
            <a:srgbClr val="003C71"/>
          </a:solid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en-US" sz="1900" dirty="0">
                <a:solidFill>
                  <a:schemeClr val="dk1"/>
                </a:solidFill>
                <a:latin typeface="Roboto Medium"/>
                <a:ea typeface="Roboto Medium"/>
                <a:cs typeface="Roboto Medium"/>
                <a:sym typeface="Roboto Medium"/>
              </a:rPr>
              <a:t>Director, </a:t>
            </a:r>
            <a:endParaRPr sz="1900" dirty="0">
              <a:solidFill>
                <a:schemeClr val="dk1"/>
              </a:solidFill>
              <a:latin typeface="Roboto Medium"/>
              <a:ea typeface="Roboto Medium"/>
              <a:cs typeface="Roboto Medium"/>
              <a:sym typeface="Roboto Medium"/>
            </a:endParaRPr>
          </a:p>
          <a:p>
            <a:pPr marL="0" lvl="0" indent="0" algn="ctr" rtl="0">
              <a:spcBef>
                <a:spcPts val="0"/>
              </a:spcBef>
              <a:spcAft>
                <a:spcPts val="0"/>
              </a:spcAft>
              <a:buNone/>
            </a:pPr>
            <a:r>
              <a:rPr lang="en-US" sz="1900" dirty="0">
                <a:solidFill>
                  <a:schemeClr val="dk1"/>
                </a:solidFill>
                <a:latin typeface="Roboto Medium"/>
                <a:ea typeface="Roboto Medium"/>
                <a:cs typeface="Roboto Medium"/>
                <a:sym typeface="Roboto Medium"/>
              </a:rPr>
              <a:t>Inter-Govt Coordination / NAP 5</a:t>
            </a:r>
            <a:endParaRPr sz="1800" dirty="0">
              <a:solidFill>
                <a:schemeClr val="lt2"/>
              </a:solidFill>
              <a:latin typeface="Roboto Medium"/>
              <a:ea typeface="Roboto Medium"/>
              <a:cs typeface="Roboto Medium"/>
              <a:sym typeface="Roboto Medium"/>
            </a:endParaRPr>
          </a:p>
        </p:txBody>
      </p:sp>
      <p:sp>
        <p:nvSpPr>
          <p:cNvPr id="767" name="Google Shape;767;p85"/>
          <p:cNvSpPr txBox="1"/>
          <p:nvPr/>
        </p:nvSpPr>
        <p:spPr>
          <a:xfrm>
            <a:off x="874062" y="1908113"/>
            <a:ext cx="3037800" cy="597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200">
                <a:solidFill>
                  <a:srgbClr val="003C71"/>
                </a:solidFill>
                <a:latin typeface="Roboto Black"/>
                <a:ea typeface="Roboto Black"/>
                <a:cs typeface="Roboto Black"/>
                <a:sym typeface="Roboto Black"/>
              </a:rPr>
              <a:t>DANIEL YORK</a:t>
            </a:r>
            <a:endParaRPr sz="1800">
              <a:solidFill>
                <a:srgbClr val="003C71"/>
              </a:solidFill>
              <a:latin typeface="Roboto Black"/>
              <a:ea typeface="Roboto Black"/>
              <a:cs typeface="Roboto Black"/>
              <a:sym typeface="Roboto Black"/>
            </a:endParaRPr>
          </a:p>
        </p:txBody>
      </p:sp>
      <p:pic>
        <p:nvPicPr>
          <p:cNvPr id="766" name="Google Shape;766;p85" descr="a head shot of Daniel York, a caucasian male with short hair and a goatee. "/>
          <p:cNvPicPr preferRelativeResize="0"/>
          <p:nvPr/>
        </p:nvPicPr>
        <p:blipFill rotWithShape="1">
          <a:blip r:embed="rId3">
            <a:alphaModFix/>
          </a:blip>
          <a:srcRect t="6005" b="30372"/>
          <a:stretch/>
        </p:blipFill>
        <p:spPr>
          <a:xfrm>
            <a:off x="1737724" y="221892"/>
            <a:ext cx="1536300" cy="1536300"/>
          </a:xfrm>
          <a:prstGeom prst="ellipse">
            <a:avLst/>
          </a:prstGeom>
          <a:noFill/>
          <a:ln w="28575" cap="flat" cmpd="sng">
            <a:solidFill>
              <a:srgbClr val="003C71"/>
            </a:solidFill>
            <a:prstDash val="solid"/>
            <a:round/>
            <a:headEnd type="none" w="sm" len="sm"/>
            <a:tailEnd type="none" w="sm" len="sm"/>
          </a:ln>
        </p:spPr>
      </p:pic>
      <p:sp>
        <p:nvSpPr>
          <p:cNvPr id="768" name="Google Shape;768;p85">
            <a:extLst>
              <a:ext uri="{C183D7F6-B498-43B3-948B-1728B52AA6E4}">
                <adec:decorative xmlns:adec="http://schemas.microsoft.com/office/drawing/2017/decorative" val="1"/>
              </a:ext>
            </a:extLst>
          </p:cNvPr>
          <p:cNvSpPr/>
          <p:nvPr/>
        </p:nvSpPr>
        <p:spPr>
          <a:xfrm>
            <a:off x="518888" y="4176325"/>
            <a:ext cx="3943500" cy="2124600"/>
          </a:xfrm>
          <a:prstGeom prst="roundRect">
            <a:avLst>
              <a:gd name="adj" fmla="val 9130"/>
            </a:avLst>
          </a:prstGeom>
          <a:solidFill>
            <a:srgbClr val="F3F3F3"/>
          </a:solidFill>
          <a:ln w="28575" cap="flat" cmpd="sng">
            <a:solidFill>
              <a:srgbClr val="0B5394"/>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771" name="Google Shape;771;p85">
            <a:extLst>
              <a:ext uri="{C183D7F6-B498-43B3-948B-1728B52AA6E4}">
                <adec:decorative xmlns:adec="http://schemas.microsoft.com/office/drawing/2017/decorative" val="1"/>
              </a:ext>
            </a:extLst>
          </p:cNvPr>
          <p:cNvSpPr/>
          <p:nvPr/>
        </p:nvSpPr>
        <p:spPr>
          <a:xfrm>
            <a:off x="1241825" y="6069000"/>
            <a:ext cx="2627700" cy="789000"/>
          </a:xfrm>
          <a:prstGeom prst="rect">
            <a:avLst/>
          </a:prstGeom>
          <a:solidFill>
            <a:srgbClr val="003C7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772" name="Google Shape;772;p85"/>
          <p:cNvSpPr txBox="1"/>
          <p:nvPr/>
        </p:nvSpPr>
        <p:spPr>
          <a:xfrm>
            <a:off x="1358324" y="6069000"/>
            <a:ext cx="2254800" cy="789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900" dirty="0">
                <a:solidFill>
                  <a:schemeClr val="dk1"/>
                </a:solidFill>
                <a:latin typeface="Roboto Medium"/>
                <a:ea typeface="Roboto Medium"/>
                <a:cs typeface="Roboto Medium"/>
                <a:sym typeface="Roboto Medium"/>
              </a:rPr>
              <a:t>MSF / Community Engagement</a:t>
            </a:r>
            <a:endParaRPr sz="1800" dirty="0">
              <a:solidFill>
                <a:schemeClr val="lt2"/>
              </a:solidFill>
              <a:latin typeface="Roboto Medium"/>
              <a:ea typeface="Roboto Medium"/>
              <a:cs typeface="Roboto Medium"/>
              <a:sym typeface="Roboto Medium"/>
            </a:endParaRPr>
          </a:p>
        </p:txBody>
      </p:sp>
      <p:sp>
        <p:nvSpPr>
          <p:cNvPr id="770" name="Google Shape;770;p85"/>
          <p:cNvSpPr txBox="1"/>
          <p:nvPr/>
        </p:nvSpPr>
        <p:spPr>
          <a:xfrm>
            <a:off x="746237" y="5381688"/>
            <a:ext cx="3618900" cy="597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200" dirty="0">
                <a:solidFill>
                  <a:srgbClr val="003C71"/>
                </a:solidFill>
                <a:latin typeface="Roboto Black"/>
                <a:ea typeface="Roboto Black"/>
                <a:cs typeface="Roboto Black"/>
                <a:sym typeface="Roboto Black"/>
              </a:rPr>
              <a:t>LAURA SZAKMARY</a:t>
            </a:r>
            <a:endParaRPr sz="2200" dirty="0">
              <a:solidFill>
                <a:srgbClr val="003C71"/>
              </a:solidFill>
              <a:latin typeface="Roboto Black"/>
              <a:ea typeface="Roboto Black"/>
              <a:cs typeface="Roboto Black"/>
              <a:sym typeface="Roboto Black"/>
            </a:endParaRPr>
          </a:p>
        </p:txBody>
      </p:sp>
      <p:pic>
        <p:nvPicPr>
          <p:cNvPr id="769" name="Google Shape;769;p85" descr="a head shot of Laura Szakmary, a caucasian female with long brown hair. "/>
          <p:cNvPicPr preferRelativeResize="0"/>
          <p:nvPr/>
        </p:nvPicPr>
        <p:blipFill>
          <a:blip r:embed="rId4">
            <a:alphaModFix/>
          </a:blip>
          <a:stretch>
            <a:fillRect/>
          </a:stretch>
        </p:blipFill>
        <p:spPr>
          <a:xfrm>
            <a:off x="1737725" y="3683317"/>
            <a:ext cx="1536300" cy="1536300"/>
          </a:xfrm>
          <a:prstGeom prst="ellipse">
            <a:avLst/>
          </a:prstGeom>
          <a:noFill/>
          <a:ln w="28575" cap="flat" cmpd="sng">
            <a:solidFill>
              <a:srgbClr val="003C71"/>
            </a:solidFill>
            <a:prstDash val="solid"/>
            <a:round/>
            <a:headEnd type="none" w="sm" len="sm"/>
            <a:tailEnd type="none" w="sm" len="sm"/>
          </a:ln>
        </p:spPr>
      </p:pic>
      <p:sp>
        <p:nvSpPr>
          <p:cNvPr id="774" name="Google Shape;774;p85"/>
          <p:cNvSpPr/>
          <p:nvPr/>
        </p:nvSpPr>
        <p:spPr>
          <a:xfrm>
            <a:off x="7304288" y="2802300"/>
            <a:ext cx="2627700" cy="524700"/>
          </a:xfrm>
          <a:prstGeom prst="rect">
            <a:avLst/>
          </a:prstGeom>
          <a:solidFill>
            <a:srgbClr val="003C7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900" dirty="0">
                <a:solidFill>
                  <a:schemeClr val="dk1"/>
                </a:solidFill>
                <a:latin typeface="Roboto Medium"/>
                <a:ea typeface="Roboto Medium"/>
                <a:cs typeface="Roboto Medium"/>
                <a:sym typeface="Roboto Medium"/>
              </a:rPr>
              <a:t>NAP 6</a:t>
            </a:r>
            <a:endParaRPr dirty="0">
              <a:latin typeface="Roboto Medium"/>
              <a:ea typeface="Roboto Medium"/>
              <a:cs typeface="Roboto Medium"/>
              <a:sym typeface="Roboto Medium"/>
            </a:endParaRPr>
          </a:p>
        </p:txBody>
      </p:sp>
      <p:sp>
        <p:nvSpPr>
          <p:cNvPr id="763" name="Google Shape;763;p85"/>
          <p:cNvSpPr txBox="1"/>
          <p:nvPr/>
        </p:nvSpPr>
        <p:spPr>
          <a:xfrm>
            <a:off x="5101100" y="1908113"/>
            <a:ext cx="3293100" cy="597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200" dirty="0">
                <a:solidFill>
                  <a:srgbClr val="003C71"/>
                </a:solidFill>
                <a:latin typeface="Roboto Black"/>
                <a:ea typeface="Roboto Black"/>
                <a:cs typeface="Roboto Black"/>
                <a:sym typeface="Roboto Black"/>
              </a:rPr>
              <a:t>YVETTE GIBSON</a:t>
            </a:r>
            <a:endParaRPr sz="2200" dirty="0">
              <a:solidFill>
                <a:srgbClr val="003C71"/>
              </a:solidFill>
              <a:latin typeface="Roboto Black"/>
              <a:ea typeface="Roboto Black"/>
              <a:cs typeface="Roboto Black"/>
              <a:sym typeface="Roboto Black"/>
            </a:endParaRPr>
          </a:p>
        </p:txBody>
      </p:sp>
      <p:pic>
        <p:nvPicPr>
          <p:cNvPr id="762" name="Google Shape;762;p85" descr="a head shot of Yvette Gibson, an african american female with black hair."/>
          <p:cNvPicPr preferRelativeResize="0"/>
          <p:nvPr/>
        </p:nvPicPr>
        <p:blipFill>
          <a:blip r:embed="rId5">
            <a:alphaModFix/>
          </a:blip>
          <a:stretch>
            <a:fillRect/>
          </a:stretch>
        </p:blipFill>
        <p:spPr>
          <a:xfrm>
            <a:off x="5979487" y="221892"/>
            <a:ext cx="1536300" cy="1536300"/>
          </a:xfrm>
          <a:prstGeom prst="ellipse">
            <a:avLst/>
          </a:prstGeom>
          <a:noFill/>
          <a:ln w="28575" cap="flat" cmpd="sng">
            <a:solidFill>
              <a:srgbClr val="003C71"/>
            </a:solidFill>
            <a:prstDash val="solid"/>
            <a:round/>
            <a:headEnd type="none" w="sm" len="sm"/>
            <a:tailEnd type="none" w="sm" len="sm"/>
          </a:ln>
        </p:spPr>
      </p:pic>
      <p:sp>
        <p:nvSpPr>
          <p:cNvPr id="761" name="Google Shape;761;p85"/>
          <p:cNvSpPr txBox="1"/>
          <p:nvPr/>
        </p:nvSpPr>
        <p:spPr>
          <a:xfrm>
            <a:off x="7900025" y="1908113"/>
            <a:ext cx="3773100" cy="597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200" dirty="0">
                <a:solidFill>
                  <a:srgbClr val="003C71"/>
                </a:solidFill>
                <a:latin typeface="Roboto Black"/>
                <a:ea typeface="Roboto Black"/>
                <a:cs typeface="Roboto Black"/>
                <a:sym typeface="Roboto Black"/>
              </a:rPr>
              <a:t>ALEXIS MASTERSON</a:t>
            </a:r>
            <a:endParaRPr sz="2200" dirty="0">
              <a:solidFill>
                <a:srgbClr val="003C71"/>
              </a:solidFill>
              <a:latin typeface="Roboto Black"/>
              <a:ea typeface="Roboto Black"/>
              <a:cs typeface="Roboto Black"/>
              <a:sym typeface="Roboto Black"/>
            </a:endParaRPr>
          </a:p>
        </p:txBody>
      </p:sp>
      <p:pic>
        <p:nvPicPr>
          <p:cNvPr id="760" name="Google Shape;760;p85" descr="a head shot of Alexis Masterson, a caucasian female with long brown hair. "/>
          <p:cNvPicPr preferRelativeResize="0"/>
          <p:nvPr/>
        </p:nvPicPr>
        <p:blipFill rotWithShape="1">
          <a:blip r:embed="rId6">
            <a:alphaModFix/>
          </a:blip>
          <a:srcRect/>
          <a:stretch/>
        </p:blipFill>
        <p:spPr>
          <a:xfrm>
            <a:off x="9108312" y="221892"/>
            <a:ext cx="1536300" cy="1536300"/>
          </a:xfrm>
          <a:prstGeom prst="ellipse">
            <a:avLst/>
          </a:prstGeom>
          <a:noFill/>
          <a:ln w="28575" cap="flat" cmpd="sng">
            <a:solidFill>
              <a:srgbClr val="003C71"/>
            </a:solidFill>
            <a:prstDash val="solid"/>
            <a:round/>
            <a:headEnd type="none" w="sm" len="sm"/>
            <a:tailEnd type="none" w="sm" len="sm"/>
          </a:ln>
        </p:spPr>
      </p:pic>
      <p:sp>
        <p:nvSpPr>
          <p:cNvPr id="773" name="Google Shape;773;p85"/>
          <p:cNvSpPr/>
          <p:nvPr/>
        </p:nvSpPr>
        <p:spPr>
          <a:xfrm>
            <a:off x="7343163" y="6064875"/>
            <a:ext cx="2627700" cy="524700"/>
          </a:xfrm>
          <a:prstGeom prst="rect">
            <a:avLst/>
          </a:prstGeom>
          <a:solidFill>
            <a:srgbClr val="003C7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900" dirty="0">
                <a:solidFill>
                  <a:schemeClr val="dk1"/>
                </a:solidFill>
                <a:latin typeface="Roboto Medium"/>
                <a:ea typeface="Roboto Medium"/>
                <a:cs typeface="Roboto Medium"/>
                <a:sym typeface="Roboto Medium"/>
              </a:rPr>
              <a:t>FACA / Website</a:t>
            </a:r>
            <a:endParaRPr dirty="0">
              <a:latin typeface="Roboto Medium"/>
              <a:ea typeface="Roboto Medium"/>
              <a:cs typeface="Roboto Medium"/>
              <a:sym typeface="Roboto Medium"/>
            </a:endParaRPr>
          </a:p>
        </p:txBody>
      </p:sp>
      <p:sp>
        <p:nvSpPr>
          <p:cNvPr id="759" name="Google Shape;759;p85"/>
          <p:cNvSpPr txBox="1"/>
          <p:nvPr/>
        </p:nvSpPr>
        <p:spPr>
          <a:xfrm>
            <a:off x="5297987" y="5381688"/>
            <a:ext cx="3773100" cy="597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200">
                <a:solidFill>
                  <a:srgbClr val="003C71"/>
                </a:solidFill>
                <a:latin typeface="Roboto Black"/>
                <a:ea typeface="Roboto Black"/>
                <a:cs typeface="Roboto Black"/>
                <a:sym typeface="Roboto Black"/>
              </a:rPr>
              <a:t>ARTHUR BRUNSON</a:t>
            </a:r>
            <a:endParaRPr sz="2200">
              <a:solidFill>
                <a:srgbClr val="003C71"/>
              </a:solidFill>
              <a:latin typeface="Roboto Black"/>
              <a:ea typeface="Roboto Black"/>
              <a:cs typeface="Roboto Black"/>
              <a:sym typeface="Roboto Black"/>
            </a:endParaRPr>
          </a:p>
        </p:txBody>
      </p:sp>
      <p:pic>
        <p:nvPicPr>
          <p:cNvPr id="758" name="Google Shape;758;p85" descr="a head shot of Arthur Brunson, an african american male with short black hair."/>
          <p:cNvPicPr preferRelativeResize="0"/>
          <p:nvPr/>
        </p:nvPicPr>
        <p:blipFill rotWithShape="1">
          <a:blip r:embed="rId7">
            <a:alphaModFix/>
          </a:blip>
          <a:srcRect/>
          <a:stretch/>
        </p:blipFill>
        <p:spPr>
          <a:xfrm>
            <a:off x="6342850" y="3683317"/>
            <a:ext cx="1536300" cy="1536300"/>
          </a:xfrm>
          <a:prstGeom prst="ellipse">
            <a:avLst/>
          </a:prstGeom>
          <a:noFill/>
          <a:ln w="28575" cap="flat" cmpd="sng">
            <a:solidFill>
              <a:srgbClr val="003C71"/>
            </a:solidFill>
            <a:prstDash val="solid"/>
            <a:round/>
            <a:headEnd type="none" w="sm" len="sm"/>
            <a:tailEnd type="none" w="sm" len="sm"/>
          </a:ln>
        </p:spPr>
      </p:pic>
      <p:sp>
        <p:nvSpPr>
          <p:cNvPr id="764" name="Google Shape;764;p85"/>
          <p:cNvSpPr txBox="1"/>
          <p:nvPr/>
        </p:nvSpPr>
        <p:spPr>
          <a:xfrm>
            <a:off x="8340362" y="5381688"/>
            <a:ext cx="3293100" cy="597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200">
                <a:solidFill>
                  <a:srgbClr val="003C71"/>
                </a:solidFill>
                <a:latin typeface="Roboto Black"/>
                <a:ea typeface="Roboto Black"/>
                <a:cs typeface="Roboto Black"/>
                <a:sym typeface="Roboto Black"/>
              </a:rPr>
              <a:t>AVIS RYAN</a:t>
            </a:r>
            <a:endParaRPr sz="2200">
              <a:solidFill>
                <a:srgbClr val="003C71"/>
              </a:solidFill>
              <a:latin typeface="Roboto Black"/>
              <a:ea typeface="Roboto Black"/>
              <a:cs typeface="Roboto Black"/>
              <a:sym typeface="Roboto Black"/>
            </a:endParaRPr>
          </a:p>
        </p:txBody>
      </p:sp>
      <p:pic>
        <p:nvPicPr>
          <p:cNvPr id="765" name="Google Shape;765;p85" descr="a head shot of Avis Ryan, an african american female with goldish brown hair."/>
          <p:cNvPicPr preferRelativeResize="0"/>
          <p:nvPr/>
        </p:nvPicPr>
        <p:blipFill rotWithShape="1">
          <a:blip r:embed="rId8">
            <a:alphaModFix/>
          </a:blip>
          <a:srcRect l="20322" t="29711" r="16621" b="8300"/>
          <a:stretch/>
        </p:blipFill>
        <p:spPr>
          <a:xfrm>
            <a:off x="9218774" y="3683317"/>
            <a:ext cx="1536300" cy="1510200"/>
          </a:xfrm>
          <a:prstGeom prst="ellipse">
            <a:avLst/>
          </a:prstGeom>
          <a:noFill/>
          <a:ln w="28575" cap="flat" cmpd="sng">
            <a:solidFill>
              <a:srgbClr val="003C71"/>
            </a:solidFill>
            <a:prstDash val="solid"/>
            <a:round/>
            <a:headEnd type="none" w="sm" len="sm"/>
            <a:tailEnd type="none" w="sm" len="sm"/>
          </a:ln>
        </p:spPr>
      </p:pic>
      <p:sp>
        <p:nvSpPr>
          <p:cNvPr id="777" name="Google Shape;777;p85">
            <a:extLst>
              <a:ext uri="{C183D7F6-B498-43B3-948B-1728B52AA6E4}">
                <adec:decorative xmlns:adec="http://schemas.microsoft.com/office/drawing/2017/decorative" val="1"/>
              </a:ext>
            </a:extLst>
          </p:cNvPr>
          <p:cNvSpPr/>
          <p:nvPr/>
        </p:nvSpPr>
        <p:spPr>
          <a:xfrm>
            <a:off x="4123088" y="2713925"/>
            <a:ext cx="1705200" cy="1705200"/>
          </a:xfrm>
          <a:prstGeom prst="ellipse">
            <a:avLst/>
          </a:prstGeom>
          <a:noFill/>
          <a:ln w="2857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784" name="Google Shape;784;p86"/>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000"/>
              <a:buFont typeface="Arial"/>
              <a:buNone/>
            </a:pPr>
            <a:fld id="{00000000-1234-1234-1234-123412341234}" type="slidenum">
              <a:rPr lang="en-US"/>
              <a:t>8</a:t>
            </a:fld>
            <a:endParaRPr/>
          </a:p>
        </p:txBody>
      </p:sp>
      <p:sp>
        <p:nvSpPr>
          <p:cNvPr id="785" name="Google Shape;785;p86"/>
          <p:cNvSpPr txBox="1">
            <a:spLocks noGrp="1"/>
          </p:cNvSpPr>
          <p:nvPr>
            <p:ph type="title"/>
          </p:nvPr>
        </p:nvSpPr>
        <p:spPr>
          <a:xfrm>
            <a:off x="789011" y="402075"/>
            <a:ext cx="101364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What We Do</a:t>
            </a:r>
            <a:endParaRPr dirty="0"/>
          </a:p>
        </p:txBody>
      </p:sp>
      <p:sp>
        <p:nvSpPr>
          <p:cNvPr id="786" name="Google Shape;786;p86"/>
          <p:cNvSpPr txBox="1"/>
          <p:nvPr/>
        </p:nvSpPr>
        <p:spPr>
          <a:xfrm>
            <a:off x="461400" y="1790400"/>
            <a:ext cx="11030100" cy="50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200">
                <a:solidFill>
                  <a:schemeClr val="lt1"/>
                </a:solidFill>
                <a:latin typeface="Roboto"/>
                <a:ea typeface="Roboto"/>
                <a:cs typeface="Roboto"/>
                <a:sym typeface="Roboto"/>
              </a:rPr>
              <a:t>The GSA Open Government Secretariat serves three primary roles: </a:t>
            </a:r>
            <a:endParaRPr sz="2200">
              <a:solidFill>
                <a:schemeClr val="lt1"/>
              </a:solidFill>
              <a:latin typeface="Roboto"/>
              <a:ea typeface="Roboto"/>
              <a:cs typeface="Roboto"/>
              <a:sym typeface="Roboto"/>
            </a:endParaRPr>
          </a:p>
          <a:p>
            <a:pPr marL="0" lvl="0" indent="0" algn="l" rtl="0">
              <a:spcBef>
                <a:spcPts val="1000"/>
              </a:spcBef>
              <a:spcAft>
                <a:spcPts val="0"/>
              </a:spcAft>
              <a:buNone/>
            </a:pPr>
            <a:endParaRPr sz="500">
              <a:solidFill>
                <a:schemeClr val="lt1"/>
              </a:solidFill>
              <a:latin typeface="Roboto"/>
              <a:ea typeface="Roboto"/>
              <a:cs typeface="Roboto"/>
              <a:sym typeface="Roboto"/>
            </a:endParaRPr>
          </a:p>
          <a:p>
            <a:pPr marL="1200150" lvl="0" indent="-361950" algn="l" rtl="0">
              <a:spcBef>
                <a:spcPts val="0"/>
              </a:spcBef>
              <a:spcAft>
                <a:spcPts val="0"/>
              </a:spcAft>
              <a:buClr>
                <a:schemeClr val="dk1"/>
              </a:buClr>
              <a:buSzPts val="2100"/>
              <a:buAutoNum type="arabicPeriod"/>
            </a:pPr>
            <a:r>
              <a:rPr lang="en-US" sz="2100" b="1">
                <a:solidFill>
                  <a:schemeClr val="lt1"/>
                </a:solidFill>
                <a:latin typeface="Roboto"/>
                <a:ea typeface="Roboto"/>
                <a:cs typeface="Roboto"/>
                <a:sym typeface="Roboto"/>
              </a:rPr>
              <a:t>Nation Action Plan </a:t>
            </a:r>
            <a:r>
              <a:rPr lang="en-US" sz="2100" b="1" u="sng">
                <a:solidFill>
                  <a:srgbClr val="3B73C0"/>
                </a:solidFill>
                <a:latin typeface="Roboto"/>
                <a:ea typeface="Roboto"/>
                <a:cs typeface="Roboto"/>
                <a:sym typeface="Roboto"/>
                <a:hlinkClick r:id="rId3">
                  <a:extLst>
                    <a:ext uri="{A12FA001-AC4F-418D-AE19-62706E023703}">
                      <ahyp:hlinkClr xmlns:ahyp="http://schemas.microsoft.com/office/drawing/2018/hyperlinkcolor" val="tx"/>
                    </a:ext>
                  </a:extLst>
                </a:hlinkClick>
              </a:rPr>
              <a:t>(NAP) 5</a:t>
            </a:r>
            <a:r>
              <a:rPr lang="en-US" sz="2100" b="1">
                <a:solidFill>
                  <a:schemeClr val="lt1"/>
                </a:solidFill>
                <a:latin typeface="Roboto"/>
                <a:ea typeface="Roboto"/>
                <a:cs typeface="Roboto"/>
                <a:sym typeface="Roboto"/>
              </a:rPr>
              <a:t> Implementation: </a:t>
            </a:r>
            <a:r>
              <a:rPr lang="en-US" sz="2100">
                <a:solidFill>
                  <a:schemeClr val="lt1"/>
                </a:solidFill>
                <a:latin typeface="Roboto"/>
                <a:ea typeface="Roboto"/>
                <a:cs typeface="Roboto"/>
                <a:sym typeface="Roboto"/>
              </a:rPr>
              <a:t>Coordinate with federal partners to track</a:t>
            </a:r>
            <a:r>
              <a:rPr lang="en-US" sz="2100" b="1">
                <a:solidFill>
                  <a:schemeClr val="lt1"/>
                </a:solidFill>
                <a:latin typeface="Roboto"/>
                <a:ea typeface="Roboto"/>
                <a:cs typeface="Roboto"/>
                <a:sym typeface="Roboto"/>
              </a:rPr>
              <a:t> </a:t>
            </a:r>
            <a:r>
              <a:rPr lang="en-US" sz="2100">
                <a:solidFill>
                  <a:schemeClr val="lt1"/>
                </a:solidFill>
                <a:latin typeface="Roboto"/>
                <a:ea typeface="Roboto"/>
                <a:cs typeface="Roboto"/>
                <a:sym typeface="Roboto"/>
              </a:rPr>
              <a:t>and report progress on NAP commitments.</a:t>
            </a:r>
            <a:endParaRPr sz="2100">
              <a:solidFill>
                <a:schemeClr val="lt1"/>
              </a:solidFill>
              <a:latin typeface="Roboto"/>
              <a:ea typeface="Roboto"/>
              <a:cs typeface="Roboto"/>
              <a:sym typeface="Roboto"/>
            </a:endParaRPr>
          </a:p>
          <a:p>
            <a:pPr marL="914400" lvl="0" indent="0" algn="l" rtl="0">
              <a:spcBef>
                <a:spcPts val="0"/>
              </a:spcBef>
              <a:spcAft>
                <a:spcPts val="0"/>
              </a:spcAft>
              <a:buNone/>
            </a:pPr>
            <a:endParaRPr>
              <a:solidFill>
                <a:schemeClr val="lt1"/>
              </a:solidFill>
              <a:latin typeface="Roboto"/>
              <a:ea typeface="Roboto"/>
              <a:cs typeface="Roboto"/>
              <a:sym typeface="Roboto"/>
            </a:endParaRPr>
          </a:p>
          <a:p>
            <a:pPr marL="1200150" lvl="0" indent="-361950" algn="l" rtl="0">
              <a:spcBef>
                <a:spcPts val="0"/>
              </a:spcBef>
              <a:spcAft>
                <a:spcPts val="0"/>
              </a:spcAft>
              <a:buClr>
                <a:schemeClr val="dk1"/>
              </a:buClr>
              <a:buSzPts val="2100"/>
              <a:buAutoNum type="arabicPeriod"/>
            </a:pPr>
            <a:r>
              <a:rPr lang="en-US" sz="2100" b="1">
                <a:solidFill>
                  <a:schemeClr val="lt1"/>
                </a:solidFill>
                <a:latin typeface="Roboto"/>
                <a:ea typeface="Roboto"/>
                <a:cs typeface="Roboto"/>
                <a:sym typeface="Roboto"/>
              </a:rPr>
              <a:t>Nation Action Plan (NAP) 6 Development: </a:t>
            </a:r>
            <a:r>
              <a:rPr lang="en-US" sz="2100">
                <a:solidFill>
                  <a:schemeClr val="lt1"/>
                </a:solidFill>
                <a:latin typeface="Roboto"/>
                <a:ea typeface="Roboto"/>
                <a:cs typeface="Roboto"/>
                <a:sym typeface="Roboto"/>
              </a:rPr>
              <a:t>In coordination with White House OSTP, Department of State, and USAID, co-create the 6th US Open Government NAP with Civil Society Organizations through an open and transparent process and which advances the ideals of a more inclusive, responsive, and accountable Government.</a:t>
            </a:r>
            <a:endParaRPr sz="2100">
              <a:solidFill>
                <a:schemeClr val="lt1"/>
              </a:solidFill>
              <a:latin typeface="Roboto"/>
              <a:ea typeface="Roboto"/>
              <a:cs typeface="Roboto"/>
              <a:sym typeface="Roboto"/>
            </a:endParaRPr>
          </a:p>
          <a:p>
            <a:pPr marL="914400" lvl="0" indent="0" algn="l" rtl="0">
              <a:spcBef>
                <a:spcPts val="0"/>
              </a:spcBef>
              <a:spcAft>
                <a:spcPts val="0"/>
              </a:spcAft>
              <a:buNone/>
            </a:pPr>
            <a:endParaRPr>
              <a:solidFill>
                <a:schemeClr val="lt1"/>
              </a:solidFill>
              <a:latin typeface="Roboto"/>
              <a:ea typeface="Roboto"/>
              <a:cs typeface="Roboto"/>
              <a:sym typeface="Roboto"/>
            </a:endParaRPr>
          </a:p>
          <a:p>
            <a:pPr marL="1200150" lvl="0" indent="-361950" algn="l" rtl="0">
              <a:spcBef>
                <a:spcPts val="0"/>
              </a:spcBef>
              <a:spcAft>
                <a:spcPts val="0"/>
              </a:spcAft>
              <a:buClr>
                <a:schemeClr val="dk1"/>
              </a:buClr>
              <a:buSzPts val="2100"/>
              <a:buAutoNum type="arabicPeriod"/>
            </a:pPr>
            <a:r>
              <a:rPr lang="en-US" sz="2100" b="1">
                <a:solidFill>
                  <a:schemeClr val="lt1"/>
                </a:solidFill>
                <a:latin typeface="Roboto"/>
                <a:ea typeface="Roboto"/>
                <a:cs typeface="Roboto"/>
                <a:sym typeface="Roboto"/>
              </a:rPr>
              <a:t>Stakeholder Engagement: </a:t>
            </a:r>
            <a:r>
              <a:rPr lang="en-US" sz="2100">
                <a:solidFill>
                  <a:schemeClr val="lt1"/>
                </a:solidFill>
                <a:latin typeface="Roboto"/>
                <a:ea typeface="Roboto"/>
                <a:cs typeface="Roboto"/>
                <a:sym typeface="Roboto"/>
              </a:rPr>
              <a:t>Coordinate with federal government and public stakeholders groups: </a:t>
            </a:r>
            <a:endParaRPr sz="2100">
              <a:solidFill>
                <a:schemeClr val="lt1"/>
              </a:solidFill>
              <a:latin typeface="Roboto"/>
              <a:ea typeface="Roboto"/>
              <a:cs typeface="Roboto"/>
              <a:sym typeface="Roboto"/>
            </a:endParaRPr>
          </a:p>
          <a:p>
            <a:pPr marL="2000250" lvl="1" indent="-361950" algn="l" rtl="0">
              <a:spcBef>
                <a:spcPts val="0"/>
              </a:spcBef>
              <a:spcAft>
                <a:spcPts val="0"/>
              </a:spcAft>
              <a:buClr>
                <a:schemeClr val="lt1"/>
              </a:buClr>
              <a:buSzPts val="2100"/>
              <a:buFont typeface="Roboto"/>
              <a:buChar char="○"/>
            </a:pPr>
            <a:r>
              <a:rPr lang="en-US" sz="2100">
                <a:solidFill>
                  <a:schemeClr val="lt1"/>
                </a:solidFill>
                <a:latin typeface="Roboto"/>
                <a:ea typeface="Roboto"/>
                <a:cs typeface="Roboto"/>
                <a:sym typeface="Roboto"/>
              </a:rPr>
              <a:t>Federal Stakeholder Engagement</a:t>
            </a:r>
            <a:endParaRPr sz="2100">
              <a:solidFill>
                <a:schemeClr val="lt1"/>
              </a:solidFill>
              <a:latin typeface="Roboto"/>
              <a:ea typeface="Roboto"/>
              <a:cs typeface="Roboto"/>
              <a:sym typeface="Roboto"/>
            </a:endParaRPr>
          </a:p>
          <a:p>
            <a:pPr marL="2000250" lvl="1" indent="-361950" algn="l" rtl="0">
              <a:spcBef>
                <a:spcPts val="0"/>
              </a:spcBef>
              <a:spcAft>
                <a:spcPts val="0"/>
              </a:spcAft>
              <a:buClr>
                <a:schemeClr val="lt1"/>
              </a:buClr>
              <a:buSzPts val="2100"/>
              <a:buFont typeface="Roboto"/>
              <a:buChar char="○"/>
            </a:pPr>
            <a:r>
              <a:rPr lang="en-US" sz="2100">
                <a:solidFill>
                  <a:schemeClr val="lt1"/>
                </a:solidFill>
                <a:latin typeface="Roboto"/>
                <a:ea typeface="Roboto"/>
                <a:cs typeface="Roboto"/>
                <a:sym typeface="Roboto"/>
              </a:rPr>
              <a:t>Public Stakeholder Engagement</a:t>
            </a:r>
            <a:endParaRPr sz="2100">
              <a:solidFill>
                <a:schemeClr val="lt1"/>
              </a:solidFill>
              <a:latin typeface="Roboto"/>
              <a:ea typeface="Roboto"/>
              <a:cs typeface="Roboto"/>
              <a:sym typeface="Roboto"/>
            </a:endParaRPr>
          </a:p>
          <a:p>
            <a:pPr marL="2000250" lvl="1" indent="-361950" algn="l" rtl="0">
              <a:spcBef>
                <a:spcPts val="0"/>
              </a:spcBef>
              <a:spcAft>
                <a:spcPts val="0"/>
              </a:spcAft>
              <a:buClr>
                <a:schemeClr val="lt1"/>
              </a:buClr>
              <a:buSzPts val="2100"/>
              <a:buFont typeface="Roboto"/>
              <a:buChar char="○"/>
            </a:pPr>
            <a:r>
              <a:rPr lang="en-US" sz="2100">
                <a:solidFill>
                  <a:schemeClr val="lt1"/>
                </a:solidFill>
                <a:latin typeface="Roboto"/>
                <a:ea typeface="Roboto"/>
                <a:cs typeface="Roboto"/>
                <a:sym typeface="Roboto"/>
              </a:rPr>
              <a:t>Host &amp; Maintain an Open Government</a:t>
            </a:r>
            <a:r>
              <a:rPr lang="en-US" sz="2100" u="sng">
                <a:solidFill>
                  <a:schemeClr val="lt1"/>
                </a:solidFill>
                <a:latin typeface="Roboto"/>
                <a:ea typeface="Roboto"/>
                <a:cs typeface="Roboto"/>
                <a:sym typeface="Roboto"/>
                <a:hlinkClick r:id="rId4">
                  <a:extLst>
                    <a:ext uri="{A12FA001-AC4F-418D-AE19-62706E023703}">
                      <ahyp:hlinkClr xmlns:ahyp="http://schemas.microsoft.com/office/drawing/2018/hyperlinkcolor" val="tx"/>
                    </a:ext>
                  </a:extLst>
                </a:hlinkClick>
              </a:rPr>
              <a:t> </a:t>
            </a:r>
            <a:r>
              <a:rPr lang="en-US" sz="2100" u="sng">
                <a:solidFill>
                  <a:srgbClr val="3B73C0"/>
                </a:solidFill>
                <a:latin typeface="Roboto"/>
                <a:ea typeface="Roboto"/>
                <a:cs typeface="Roboto"/>
                <a:sym typeface="Roboto"/>
                <a:hlinkClick r:id="rId4">
                  <a:extLst>
                    <a:ext uri="{A12FA001-AC4F-418D-AE19-62706E023703}">
                      <ahyp:hlinkClr xmlns:ahyp="http://schemas.microsoft.com/office/drawing/2018/hyperlinkcolor" val="tx"/>
                    </a:ext>
                  </a:extLst>
                </a:hlinkClick>
              </a:rPr>
              <a:t>public website</a:t>
            </a:r>
            <a:endParaRPr sz="2200">
              <a:solidFill>
                <a:srgbClr val="3B73C0"/>
              </a:solidFill>
              <a:latin typeface="Roboto"/>
              <a:ea typeface="Roboto"/>
              <a:cs typeface="Roboto"/>
              <a:sym typeface="Roboto"/>
            </a:endParaRPr>
          </a:p>
        </p:txBody>
      </p:sp>
      <p:sp>
        <p:nvSpPr>
          <p:cNvPr id="787" name="Google Shape;787;p86">
            <a:extLst>
              <a:ext uri="{C183D7F6-B498-43B3-948B-1728B52AA6E4}">
                <adec:decorative xmlns:adec="http://schemas.microsoft.com/office/drawing/2017/decorative" val="1"/>
              </a:ext>
            </a:extLst>
          </p:cNvPr>
          <p:cNvSpPr/>
          <p:nvPr/>
        </p:nvSpPr>
        <p:spPr>
          <a:xfrm>
            <a:off x="715325" y="2459300"/>
            <a:ext cx="731700" cy="524700"/>
          </a:xfrm>
          <a:prstGeom prst="homePlate">
            <a:avLst>
              <a:gd name="adj" fmla="val 33581"/>
            </a:avLst>
          </a:prstGeom>
          <a:solidFill>
            <a:srgbClr val="0FA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900">
                <a:solidFill>
                  <a:schemeClr val="dk1"/>
                </a:solidFill>
                <a:latin typeface="Roboto Black"/>
                <a:ea typeface="Roboto Black"/>
                <a:cs typeface="Roboto Black"/>
                <a:sym typeface="Roboto Black"/>
              </a:rPr>
              <a:t>1</a:t>
            </a:r>
            <a:endParaRPr sz="3900">
              <a:solidFill>
                <a:schemeClr val="dk1"/>
              </a:solidFill>
              <a:latin typeface="Roboto Black"/>
              <a:ea typeface="Roboto Black"/>
              <a:cs typeface="Roboto Black"/>
              <a:sym typeface="Roboto Black"/>
            </a:endParaRPr>
          </a:p>
        </p:txBody>
      </p:sp>
      <p:sp>
        <p:nvSpPr>
          <p:cNvPr id="788" name="Google Shape;788;p86">
            <a:extLst>
              <a:ext uri="{C183D7F6-B498-43B3-948B-1728B52AA6E4}">
                <adec:decorative xmlns:adec="http://schemas.microsoft.com/office/drawing/2017/decorative" val="1"/>
              </a:ext>
            </a:extLst>
          </p:cNvPr>
          <p:cNvSpPr/>
          <p:nvPr/>
        </p:nvSpPr>
        <p:spPr>
          <a:xfrm>
            <a:off x="715325" y="3293800"/>
            <a:ext cx="731700" cy="524700"/>
          </a:xfrm>
          <a:prstGeom prst="homePlate">
            <a:avLst>
              <a:gd name="adj" fmla="val 33581"/>
            </a:avLst>
          </a:prstGeom>
          <a:solidFill>
            <a:srgbClr val="0579B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900">
                <a:solidFill>
                  <a:schemeClr val="dk1"/>
                </a:solidFill>
                <a:latin typeface="Roboto Black"/>
                <a:ea typeface="Roboto Black"/>
                <a:cs typeface="Roboto Black"/>
                <a:sym typeface="Roboto Black"/>
              </a:rPr>
              <a:t>2</a:t>
            </a:r>
            <a:endParaRPr sz="3900">
              <a:solidFill>
                <a:schemeClr val="dk1"/>
              </a:solidFill>
              <a:latin typeface="Roboto Black"/>
              <a:ea typeface="Roboto Black"/>
              <a:cs typeface="Roboto Black"/>
              <a:sym typeface="Roboto Black"/>
            </a:endParaRPr>
          </a:p>
        </p:txBody>
      </p:sp>
      <p:sp>
        <p:nvSpPr>
          <p:cNvPr id="789" name="Google Shape;789;p86">
            <a:extLst>
              <a:ext uri="{C183D7F6-B498-43B3-948B-1728B52AA6E4}">
                <adec:decorative xmlns:adec="http://schemas.microsoft.com/office/drawing/2017/decorative" val="1"/>
              </a:ext>
            </a:extLst>
          </p:cNvPr>
          <p:cNvSpPr/>
          <p:nvPr/>
        </p:nvSpPr>
        <p:spPr>
          <a:xfrm>
            <a:off x="715325" y="5131225"/>
            <a:ext cx="731700" cy="524700"/>
          </a:xfrm>
          <a:prstGeom prst="homePlate">
            <a:avLst>
              <a:gd name="adj" fmla="val 33581"/>
            </a:avLst>
          </a:prstGeom>
          <a:solidFill>
            <a:srgbClr val="0B539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900">
                <a:solidFill>
                  <a:schemeClr val="dk1"/>
                </a:solidFill>
                <a:latin typeface="Roboto Black"/>
                <a:ea typeface="Roboto Black"/>
                <a:cs typeface="Roboto Black"/>
                <a:sym typeface="Roboto Black"/>
              </a:rPr>
              <a:t>3</a:t>
            </a:r>
            <a:endParaRPr sz="3900">
              <a:solidFill>
                <a:schemeClr val="dk1"/>
              </a:solidFill>
              <a:latin typeface="Roboto Black"/>
              <a:ea typeface="Roboto Black"/>
              <a:cs typeface="Roboto Black"/>
              <a:sym typeface="Roboto Black"/>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94"/>
        <p:cNvGrpSpPr/>
        <p:nvPr/>
      </p:nvGrpSpPr>
      <p:grpSpPr>
        <a:xfrm>
          <a:off x="0" y="0"/>
          <a:ext cx="0" cy="0"/>
          <a:chOff x="0" y="0"/>
          <a:chExt cx="0" cy="0"/>
        </a:xfrm>
      </p:grpSpPr>
      <p:sp>
        <p:nvSpPr>
          <p:cNvPr id="795" name="Google Shape;795;p87"/>
          <p:cNvSpPr txBox="1">
            <a:spLocks noGrp="1"/>
          </p:cNvSpPr>
          <p:nvPr>
            <p:ph type="sldNum" idx="12"/>
          </p:nvPr>
        </p:nvSpPr>
        <p:spPr>
          <a:xfrm>
            <a:off x="11296611" y="6217623"/>
            <a:ext cx="731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000"/>
              <a:buFont typeface="Arial"/>
              <a:buNone/>
            </a:pPr>
            <a:fld id="{00000000-1234-1234-1234-123412341234}" type="slidenum">
              <a:rPr lang="en-US"/>
              <a:t>9</a:t>
            </a:fld>
            <a:endParaRPr/>
          </a:p>
        </p:txBody>
      </p:sp>
      <p:sp>
        <p:nvSpPr>
          <p:cNvPr id="796" name="Google Shape;796;p87"/>
          <p:cNvSpPr txBox="1">
            <a:spLocks noGrp="1"/>
          </p:cNvSpPr>
          <p:nvPr>
            <p:ph type="title"/>
          </p:nvPr>
        </p:nvSpPr>
        <p:spPr>
          <a:xfrm>
            <a:off x="789011" y="402075"/>
            <a:ext cx="101364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dk1"/>
                </a:solidFill>
              </a:rPr>
              <a:t>Why We are Here</a:t>
            </a:r>
            <a:endParaRPr dirty="0"/>
          </a:p>
        </p:txBody>
      </p:sp>
      <p:sp>
        <p:nvSpPr>
          <p:cNvPr id="797" name="Google Shape;797;p87"/>
          <p:cNvSpPr txBox="1">
            <a:spLocks noGrp="1"/>
          </p:cNvSpPr>
          <p:nvPr>
            <p:ph type="subTitle" idx="1"/>
          </p:nvPr>
        </p:nvSpPr>
        <p:spPr>
          <a:xfrm>
            <a:off x="789000" y="1554800"/>
            <a:ext cx="9794100" cy="52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Listening, Learning, Collaborating, Trust Building</a:t>
            </a:r>
            <a:endParaRPr/>
          </a:p>
        </p:txBody>
      </p:sp>
      <p:pic>
        <p:nvPicPr>
          <p:cNvPr id="799" name="Google Shape;799;p87" descr="a picture with five heads looking at each other with call out boxes above there heads that contain gears and sybmols. They appear to be talking, thinking, and iterating on ideas together. "/>
          <p:cNvPicPr preferRelativeResize="0"/>
          <p:nvPr/>
        </p:nvPicPr>
        <p:blipFill>
          <a:blip r:embed="rId3">
            <a:alphaModFix/>
          </a:blip>
          <a:stretch>
            <a:fillRect/>
          </a:stretch>
        </p:blipFill>
        <p:spPr>
          <a:xfrm>
            <a:off x="2037700" y="2231900"/>
            <a:ext cx="7296710" cy="4104399"/>
          </a:xfrm>
          <a:prstGeom prst="rect">
            <a:avLst/>
          </a:prstGeom>
          <a:noFill/>
          <a:ln>
            <a:noFill/>
          </a:ln>
        </p:spPr>
      </p:pic>
      <p:sp>
        <p:nvSpPr>
          <p:cNvPr id="798" name="Google Shape;798;p87"/>
          <p:cNvSpPr txBox="1"/>
          <p:nvPr/>
        </p:nvSpPr>
        <p:spPr>
          <a:xfrm>
            <a:off x="2107450" y="6336300"/>
            <a:ext cx="66831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b="1">
                <a:solidFill>
                  <a:schemeClr val="lt2"/>
                </a:solidFill>
              </a:rPr>
              <a:t>Image credit: </a:t>
            </a:r>
            <a:r>
              <a:rPr lang="en-US" sz="1200" b="1" u="sng">
                <a:solidFill>
                  <a:schemeClr val="hlink"/>
                </a:solidFill>
                <a:hlinkClick r:id="rId4"/>
              </a:rPr>
              <a:t>https://www.deeprootcenter.org/blog/collaboration-listening-learning</a:t>
            </a:r>
            <a:r>
              <a:rPr lang="en-US" sz="1200" b="1">
                <a:solidFill>
                  <a:schemeClr val="lt2"/>
                </a:solidFill>
              </a:rPr>
              <a:t> </a:t>
            </a:r>
            <a:endParaRPr sz="1200">
              <a:solidFill>
                <a:schemeClr val="lt2"/>
              </a:solidFill>
            </a:endParaRPr>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2280</Words>
  <Application>Microsoft Office PowerPoint</Application>
  <PresentationFormat>Widescreen</PresentationFormat>
  <Paragraphs>325</Paragraphs>
  <Slides>36</Slides>
  <Notes>36</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36</vt:i4>
      </vt:variant>
    </vt:vector>
  </HeadingPairs>
  <TitlesOfParts>
    <vt:vector size="47" baseType="lpstr">
      <vt:lpstr>Arial</vt:lpstr>
      <vt:lpstr>Calibri</vt:lpstr>
      <vt:lpstr>Roboto Medium</vt:lpstr>
      <vt:lpstr>Roboto</vt:lpstr>
      <vt:lpstr>Georgia</vt:lpstr>
      <vt:lpstr>Open Sans</vt:lpstr>
      <vt:lpstr>Quattrocento Sans</vt:lpstr>
      <vt:lpstr>Roboto Black</vt:lpstr>
      <vt:lpstr>Simple Dark</vt:lpstr>
      <vt:lpstr>Office Theme</vt:lpstr>
      <vt:lpstr>1_Simple Dark</vt:lpstr>
      <vt:lpstr>Open Government Secretariat &amp; Open Government Roundtable  Civil Society Meeting</vt:lpstr>
      <vt:lpstr>General Announcement </vt:lpstr>
      <vt:lpstr>Agenda</vt:lpstr>
      <vt:lpstr>Greetings, Introductions, and Purpose </vt:lpstr>
      <vt:lpstr>Greetings, Introductions, and Purpose </vt:lpstr>
      <vt:lpstr>US Government Roles</vt:lpstr>
      <vt:lpstr>Meet the GSA Open Government Secretariat Team</vt:lpstr>
      <vt:lpstr>What We Do</vt:lpstr>
      <vt:lpstr>Why We are Here</vt:lpstr>
      <vt:lpstr>A Message from GSA Legal</vt:lpstr>
      <vt:lpstr>Ice Breaker</vt:lpstr>
      <vt:lpstr>Three Words Ice Breaker</vt:lpstr>
      <vt:lpstr>News From GSA</vt:lpstr>
      <vt:lpstr>What Makes for a Successful Multi-Stakeholder Forum (MSF)?</vt:lpstr>
      <vt:lpstr>Multi-Stakeholder Forum (MSF) Investigation</vt:lpstr>
      <vt:lpstr>MSF Alternatives Analysis </vt:lpstr>
      <vt:lpstr>Dedicated ListServs</vt:lpstr>
      <vt:lpstr>Federal Agency Open Government Community of Practice</vt:lpstr>
      <vt:lpstr>Open.usa.gov Migration</vt:lpstr>
      <vt:lpstr>Sneak Peak</vt:lpstr>
      <vt:lpstr>NAP 5 Commitment Tracker</vt:lpstr>
      <vt:lpstr>NAP 5 Commitment Overview</vt:lpstr>
      <vt:lpstr>NAP 6 Tentative Timeline</vt:lpstr>
      <vt:lpstr>Summit for Democracy</vt:lpstr>
      <vt:lpstr>Discussion</vt:lpstr>
      <vt:lpstr>Improving the Co-Creation Process - Miro Exercise</vt:lpstr>
      <vt:lpstr>Past Co-creation Approaches</vt:lpstr>
      <vt:lpstr>Miro Board Instructions</vt:lpstr>
      <vt:lpstr>Miro Board Activity</vt:lpstr>
      <vt:lpstr>Break - 10 Minutes</vt:lpstr>
      <vt:lpstr>Co-Creation Activity Recap</vt:lpstr>
      <vt:lpstr>Opportunities for Immediate Engagement</vt:lpstr>
      <vt:lpstr>Closing Remarks &amp; Announcements</vt:lpstr>
      <vt:lpstr>Closing Remarks</vt:lpstr>
      <vt:lpstr>Partner with Us!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 Government Secretariat &amp; Open Government Roundtable  Civil Society Meeting</dc:title>
  <cp:lastModifiedBy>DanielWYork</cp:lastModifiedBy>
  <cp:revision>2</cp:revision>
  <dcterms:modified xsi:type="dcterms:W3CDTF">2024-02-01T20:51:28Z</dcterms:modified>
</cp:coreProperties>
</file>